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26" r:id="rId5"/>
    <p:sldMasterId id="2147483831" r:id="rId6"/>
    <p:sldMasterId id="2147483837" r:id="rId7"/>
  </p:sldMasterIdLst>
  <p:notesMasterIdLst>
    <p:notesMasterId r:id="rId29"/>
  </p:notesMasterIdLst>
  <p:sldIdLst>
    <p:sldId id="509" r:id="rId8"/>
    <p:sldId id="510" r:id="rId9"/>
    <p:sldId id="512" r:id="rId10"/>
    <p:sldId id="511" r:id="rId11"/>
    <p:sldId id="523" r:id="rId12"/>
    <p:sldId id="524" r:id="rId13"/>
    <p:sldId id="525" r:id="rId14"/>
    <p:sldId id="526" r:id="rId15"/>
    <p:sldId id="528" r:id="rId16"/>
    <p:sldId id="529" r:id="rId17"/>
    <p:sldId id="530" r:id="rId18"/>
    <p:sldId id="531" r:id="rId19"/>
    <p:sldId id="532" r:id="rId20"/>
    <p:sldId id="533" r:id="rId21"/>
    <p:sldId id="534" r:id="rId22"/>
    <p:sldId id="535" r:id="rId23"/>
    <p:sldId id="536" r:id="rId24"/>
    <p:sldId id="537" r:id="rId25"/>
    <p:sldId id="538" r:id="rId26"/>
    <p:sldId id="539" r:id="rId27"/>
    <p:sldId id="544" r:id="rId28"/>
  </p:sldIdLst>
  <p:sldSz cx="12192000" cy="6858000"/>
  <p:notesSz cx="9144000" cy="6858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96" userDrawn="1">
          <p15:clr>
            <a:srgbClr val="A4A3A4"/>
          </p15:clr>
        </p15:guide>
        <p15:guide id="2" pos="1920" userDrawn="1">
          <p15:clr>
            <a:srgbClr val="A4A3A4"/>
          </p15:clr>
        </p15:guide>
        <p15:guide id="3" pos="192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3" name="Rafał SZCZECH" initials="RS [17]" lastIdx="1" clrIdx="42">
    <p:extLst/>
  </p:cmAuthor>
  <p:cmAuthor id="1" name="Użytkownik Microsoft Office" initials="Office [9]" lastIdx="1" clrIdx="0"/>
  <p:cmAuthor id="44" name="Rafał SZCZECH" initials="RS [18]" lastIdx="1" clrIdx="43">
    <p:extLst/>
  </p:cmAuthor>
  <p:cmAuthor id="2" name="Użytkownik Microsoft Office" initials="Office" lastIdx="1" clrIdx="1"/>
  <p:cmAuthor id="45" name="Rafał SZCZECH" initials="RS [19]" lastIdx="1" clrIdx="44">
    <p:extLst/>
  </p:cmAuthor>
  <p:cmAuthor id="3" name="Użytkownik Microsoft Office" initials="Office [2]" lastIdx="1" clrIdx="2"/>
  <p:cmAuthor id="46" name="Rafał SZCZECH" initials="RS [20]" lastIdx="1" clrIdx="45">
    <p:extLst/>
  </p:cmAuthor>
  <p:cmAuthor id="4" name="Użytkownik Microsoft Office" initials="Office [3]" lastIdx="1" clrIdx="3"/>
  <p:cmAuthor id="47" name="Rafał SZCZECH" initials="RS [21]" lastIdx="1" clrIdx="46">
    <p:extLst/>
  </p:cmAuthor>
  <p:cmAuthor id="5" name="Użytkownik Microsoft Office" initials="Office [5]" lastIdx="1" clrIdx="4"/>
  <p:cmAuthor id="48" name="Rafał SZCZECH" initials="RS [22]" lastIdx="1" clrIdx="47">
    <p:extLst/>
  </p:cmAuthor>
  <p:cmAuthor id="6" name="Użytkownik Microsoft Office" initials="Office [7]" lastIdx="1" clrIdx="5"/>
  <p:cmAuthor id="49" name="Rafał SZCZECH" initials="RS [23]" lastIdx="1" clrIdx="48">
    <p:extLst/>
  </p:cmAuthor>
  <p:cmAuthor id="7" name="Użytkownik Microsoft Office" initials="Office [8]" lastIdx="1" clrIdx="6"/>
  <p:cmAuthor id="50" name="Rafał SZCZECH" initials="RS [24]" lastIdx="1" clrIdx="49">
    <p:extLst/>
  </p:cmAuthor>
  <p:cmAuthor id="8" name="Użytkownik Microsoft Office" initials="Office [10]" lastIdx="1" clrIdx="7"/>
  <p:cmAuthor id="51" name="Rafał SZCZECH" initials="RS [25]" lastIdx="1" clrIdx="50">
    <p:extLst/>
  </p:cmAuthor>
  <p:cmAuthor id="9" name="Użytkownik Microsoft Office" initials="Office [11]" lastIdx="1" clrIdx="8"/>
  <p:cmAuthor id="52" name="Rafał SZCZECH" initials="RS [26]" lastIdx="1" clrIdx="51">
    <p:extLst/>
  </p:cmAuthor>
  <p:cmAuthor id="10" name="Użytkownik Microsoft Office" initials="Office [12]" lastIdx="1" clrIdx="9"/>
  <p:cmAuthor id="53" name="Rafał SZCZECH" initials="RS [27]" lastIdx="1" clrIdx="52">
    <p:extLst/>
  </p:cmAuthor>
  <p:cmAuthor id="11" name="Użytkownik Microsoft Office" initials="Office [13]" lastIdx="1" clrIdx="10"/>
  <p:cmAuthor id="12" name="Użytkownik Microsoft Office" initials="Office [14]" lastIdx="1" clrIdx="11"/>
  <p:cmAuthor id="13" name="Użytkownik Microsoft Office" initials="Office [15]" lastIdx="1" clrIdx="12"/>
  <p:cmAuthor id="14" name="Użytkownik Microsoft Office" initials="Office [16]" lastIdx="1" clrIdx="13"/>
  <p:cmAuthor id="15" name="Użytkownik Microsoft Office" initials="Office [18]" lastIdx="1" clrIdx="14"/>
  <p:cmAuthor id="16" name="Użytkownik Microsoft Office" initials="Office [19]" lastIdx="1" clrIdx="15"/>
  <p:cmAuthor id="17" name="Użytkownik Microsoft Office" initials="Office [17]" lastIdx="1" clrIdx="16"/>
  <p:cmAuthor id="18" name="Użytkownik Microsoft Office" initials="Office [20]" lastIdx="1" clrIdx="17"/>
  <p:cmAuthor id="19" name="Użytkownik Microsoft Office" initials="Office [21]" lastIdx="1" clrIdx="18"/>
  <p:cmAuthor id="20" name="Użytkownik Microsoft Office" initials="Office [22]" lastIdx="1" clrIdx="19"/>
  <p:cmAuthor id="21" name="Użytkownik Microsoft Office" initials="Office [23]" lastIdx="1" clrIdx="20"/>
  <p:cmAuthor id="22" name="Użytkownik Microsoft Office" initials="Office [24]" lastIdx="1" clrIdx="21"/>
  <p:cmAuthor id="23" name="Użytkownik Microsoft Office" initials="Office [25]" lastIdx="1" clrIdx="22"/>
  <p:cmAuthor id="24" name="Użytkownik Microsoft Office" initials="Office [26]" lastIdx="1" clrIdx="23"/>
  <p:cmAuthor id="25" name="Użytkownik Microsoft Office" initials="Office [27]" lastIdx="1" clrIdx="24"/>
  <p:cmAuthor id="26" name="Użytkownik Microsoft Office" initials="Office [28]" lastIdx="1" clrIdx="25"/>
  <p:cmAuthor id="27" name="Rafał SZCZECH" initials="RS" lastIdx="1" clrIdx="26">
    <p:extLst/>
  </p:cmAuthor>
  <p:cmAuthor id="28" name="Rafał SZCZECH" initials="RS [2]" lastIdx="1" clrIdx="27">
    <p:extLst/>
  </p:cmAuthor>
  <p:cmAuthor id="29" name="Rafał SZCZECH" initials="RS [3]" lastIdx="1" clrIdx="28">
    <p:extLst/>
  </p:cmAuthor>
  <p:cmAuthor id="30" name="Rafał SZCZECH" initials="RS [4]" lastIdx="1" clrIdx="29">
    <p:extLst/>
  </p:cmAuthor>
  <p:cmAuthor id="31" name="Rafał SZCZECH" initials="RS [5]" lastIdx="1" clrIdx="30">
    <p:extLst/>
  </p:cmAuthor>
  <p:cmAuthor id="32" name="Rafał SZCZECH" initials="RS [6]" lastIdx="1" clrIdx="31">
    <p:extLst/>
  </p:cmAuthor>
  <p:cmAuthor id="33" name="Rafał SZCZECH" initials="RS [7]" lastIdx="1" clrIdx="32">
    <p:extLst/>
  </p:cmAuthor>
  <p:cmAuthor id="34" name="Rafał SZCZECH" initials="RS [8]" lastIdx="1" clrIdx="33">
    <p:extLst/>
  </p:cmAuthor>
  <p:cmAuthor id="35" name="Rafał SZCZECH" initials="RS [9]" lastIdx="1" clrIdx="34">
    <p:extLst/>
  </p:cmAuthor>
  <p:cmAuthor id="36" name="Rafał SZCZECH" initials="RS [10]" lastIdx="1" clrIdx="35">
    <p:extLst/>
  </p:cmAuthor>
  <p:cmAuthor id="37" name="Rafał SZCZECH" initials="RS [11]" lastIdx="1" clrIdx="36">
    <p:extLst/>
  </p:cmAuthor>
  <p:cmAuthor id="38" name="Rafał SZCZECH" initials="RS [12]" lastIdx="1" clrIdx="37">
    <p:extLst/>
  </p:cmAuthor>
  <p:cmAuthor id="39" name="Rafał SZCZECH" initials="RS [13]" lastIdx="1" clrIdx="38">
    <p:extLst/>
  </p:cmAuthor>
  <p:cmAuthor id="40" name="Rafał SZCZECH" initials="RS [14]" lastIdx="1" clrIdx="39">
    <p:extLst/>
  </p:cmAuthor>
  <p:cmAuthor id="41" name="Rafał SZCZECH" initials="RS [15]" lastIdx="1" clrIdx="40">
    <p:extLst/>
  </p:cmAuthor>
  <p:cmAuthor id="42" name="Rafał SZCZECH" initials="RS [16]" lastIdx="1" clrIdx="4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24B"/>
    <a:srgbClr val="2285A2"/>
    <a:srgbClr val="999B9F"/>
    <a:srgbClr val="B1B3B6"/>
    <a:srgbClr val="43434C"/>
    <a:srgbClr val="42414C"/>
    <a:srgbClr val="737477"/>
    <a:srgbClr val="DADCDD"/>
    <a:srgbClr val="C7C8CA"/>
    <a:srgbClr val="CE2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87" autoAdjust="0"/>
    <p:restoredTop sz="94595"/>
  </p:normalViewPr>
  <p:slideViewPr>
    <p:cSldViewPr>
      <p:cViewPr varScale="1">
        <p:scale>
          <a:sx n="87" d="100"/>
          <a:sy n="87" d="100"/>
        </p:scale>
        <p:origin x="-906" y="-66"/>
      </p:cViewPr>
      <p:guideLst>
        <p:guide orient="horz" pos="1296"/>
        <p:guide pos="1920"/>
        <p:guide pos="19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90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rgbClr val="2285A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DD-4B9C-AF60-33B422C373EF}"/>
              </c:ext>
            </c:extLst>
          </c:dPt>
          <c:dPt>
            <c:idx val="1"/>
            <c:bubble3D val="0"/>
            <c:spPr>
              <a:solidFill>
                <a:srgbClr val="42414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DD-4B9C-AF60-33B422C373EF}"/>
              </c:ext>
            </c:extLst>
          </c:dPt>
          <c:dPt>
            <c:idx val="2"/>
            <c:bubble3D val="0"/>
            <c:spPr>
              <a:solidFill>
                <a:srgbClr val="73747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DD-4B9C-AF60-33B422C373EF}"/>
              </c:ext>
            </c:extLst>
          </c:dPt>
          <c:dPt>
            <c:idx val="3"/>
            <c:bubble3D val="0"/>
            <c:spPr>
              <a:solidFill>
                <a:srgbClr val="999B9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DD-4B9C-AF60-33B422C373EF}"/>
              </c:ext>
            </c:extLst>
          </c:dPt>
          <c:dPt>
            <c:idx val="4"/>
            <c:bubble3D val="0"/>
            <c:spPr>
              <a:solidFill>
                <a:srgbClr val="B1B3B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6DD-4B9C-AF60-33B422C373EF}"/>
              </c:ext>
            </c:extLst>
          </c:dPt>
          <c:dLbls>
            <c:dLbl>
              <c:idx val="0"/>
              <c:layout>
                <c:manualLayout>
                  <c:x val="-0.130062683117453"/>
                  <c:y val="-6.16000805297065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DD-4B9C-AF60-33B422C373EF}"/>
                </c:ext>
              </c:extLst>
            </c:dLbl>
            <c:dLbl>
              <c:idx val="1"/>
              <c:layout>
                <c:manualLayout>
                  <c:x val="8.8361810826168993E-2"/>
                  <c:y val="-0.1156176181102360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DD-4B9C-AF60-33B422C373EF}"/>
                </c:ext>
              </c:extLst>
            </c:dLbl>
            <c:dLbl>
              <c:idx val="2"/>
              <c:layout>
                <c:manualLayout>
                  <c:x val="0.10573489542513299"/>
                  <c:y val="2.27610504652826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DD-4B9C-AF60-33B422C373EF}"/>
                </c:ext>
              </c:extLst>
            </c:dLbl>
            <c:dLbl>
              <c:idx val="3"/>
              <c:layout>
                <c:manualLayout>
                  <c:x val="6.6036316938880499E-2"/>
                  <c:y val="9.307645848246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DD-4B9C-AF60-33B422C373EF}"/>
                </c:ext>
              </c:extLst>
            </c:dLbl>
            <c:dLbl>
              <c:idx val="4"/>
              <c:layout>
                <c:manualLayout>
                  <c:x val="1.22832603096801E-2"/>
                  <c:y val="6.11477720114530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DD-4B9C-AF60-33B422C373E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Roboto" charset="0"/>
                    <a:ea typeface="Roboto" charset="0"/>
                    <a:cs typeface="Roboto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Automotive</c:v>
                </c:pt>
                <c:pt idx="1">
                  <c:v>Building construction</c:v>
                </c:pt>
                <c:pt idx="2">
                  <c:v>Compounds</c:v>
                </c:pt>
                <c:pt idx="3">
                  <c:v>Industry &amp; Agriculture</c:v>
                </c:pt>
                <c:pt idx="4">
                  <c:v>Others</c:v>
                </c:pt>
              </c:strCache>
            </c:strRef>
          </c:cat>
          <c:val>
            <c:numRef>
              <c:f>Arkusz1!$B$2:$B$6</c:f>
              <c:numCache>
                <c:formatCode>0.00%</c:formatCode>
                <c:ptCount val="5"/>
                <c:pt idx="0">
                  <c:v>0.55500000000000005</c:v>
                </c:pt>
                <c:pt idx="1">
                  <c:v>0.14599999999999999</c:v>
                </c:pt>
                <c:pt idx="2">
                  <c:v>0.158</c:v>
                </c:pt>
                <c:pt idx="3">
                  <c:v>0.111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6DD-4B9C-AF60-33B422C373E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614598246241898"/>
          <c:w val="1"/>
          <c:h val="0.151379131500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rgbClr val="2285A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Roboto" charset="0"/>
                    <a:ea typeface="Roboto" charset="0"/>
                    <a:cs typeface="Roboto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68</c:v>
                </c:pt>
                <c:pt idx="1">
                  <c:v>69</c:v>
                </c:pt>
                <c:pt idx="2">
                  <c:v>66</c:v>
                </c:pt>
                <c:pt idx="3">
                  <c:v>65</c:v>
                </c:pt>
                <c:pt idx="4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61-4EB5-BEC5-EA76FF1D67E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rgbClr val="42414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Roboto" charset="0"/>
                    <a:ea typeface="Roboto" charset="0"/>
                    <a:cs typeface="Roboto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34</c:v>
                </c:pt>
                <c:pt idx="3">
                  <c:v>35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61-4EB5-BEC5-EA76FF1D6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37090432"/>
        <c:axId val="37091968"/>
      </c:barChart>
      <c:catAx>
        <c:axId val="3709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42414C"/>
                </a:solidFill>
                <a:latin typeface="Roboto" charset="0"/>
                <a:ea typeface="Roboto" charset="0"/>
                <a:cs typeface="Roboto" charset="0"/>
              </a:defRPr>
            </a:pPr>
            <a:endParaRPr lang="pl-PL"/>
          </a:p>
        </c:txPr>
        <c:crossAx val="37091968"/>
        <c:crosses val="autoZero"/>
        <c:auto val="1"/>
        <c:lblAlgn val="ctr"/>
        <c:lblOffset val="100"/>
        <c:noMultiLvlLbl val="0"/>
      </c:catAx>
      <c:valAx>
        <c:axId val="3709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999B9F"/>
                </a:solidFill>
                <a:latin typeface="Roboto" charset="0"/>
                <a:ea typeface="Roboto" charset="0"/>
                <a:cs typeface="Roboto" charset="0"/>
              </a:defRPr>
            </a:pPr>
            <a:endParaRPr lang="pl-PL"/>
          </a:p>
        </c:txPr>
        <c:crossAx val="3709043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891647826199903"/>
          <c:y val="0.33845354330708699"/>
          <c:w val="0.12775018840466701"/>
          <c:h val="0.27642624671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EF4033-3D0E-D14B-A2DE-EFF0AD1D3411}" type="datetimeFigureOut">
              <a:rPr lang="en-US"/>
              <a:pPr>
                <a:defRPr/>
              </a:pPr>
              <a:t>1/16/2018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BDA2DD-8453-3F4D-A95C-1F7EFB0AD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3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DA2DD-8453-3F4D-A95C-1F7EFB0AD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9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DA2DD-8453-3F4D-A95C-1F7EFB0AD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48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34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1676404"/>
            <a:ext cx="7203016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7" y="3124210"/>
            <a:ext cx="10363200" cy="1846659"/>
          </a:xfrm>
          <a:prstGeom prst="rect">
            <a:avLst/>
          </a:prstGeo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3" y="5062934"/>
            <a:ext cx="9144000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99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lang="pl-PL" sz="1400" dirty="0" smtClean="0"/>
            </a:lvl1pPr>
            <a:lvl2pPr marL="502804" indent="0">
              <a:buFontTx/>
              <a:buNone/>
              <a:defRPr lang="pl-PL" sz="1400" dirty="0" smtClean="0"/>
            </a:lvl2pPr>
            <a:lvl3pPr marL="1007195" indent="0">
              <a:buFontTx/>
              <a:buNone/>
              <a:defRPr lang="pl-PL" sz="1400" dirty="0" smtClean="0"/>
            </a:lvl3pPr>
            <a:lvl4pPr marL="1511583" indent="0">
              <a:buFontTx/>
              <a:buNone/>
              <a:defRPr lang="pl-PL" sz="1400" dirty="0" smtClean="0"/>
            </a:lvl4pPr>
            <a:lvl5pPr marL="2014388" indent="0">
              <a:buFontTx/>
              <a:buNone/>
              <a:defRPr lang="pl-PL" sz="14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87D3E-1BB9-453A-8BBF-B434F22E60BB}" type="datetime1">
              <a:rPr lang="pl-PL"/>
              <a:pPr>
                <a:defRPr/>
              </a:pPr>
              <a:t>2018-01-16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4"/>
            <a:ext cx="2845440" cy="365722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6F96EC-D1F5-4D62-9A71-B433BA2B6976}" type="slidenum">
              <a:rPr lang="pl-PL" altLang="de-DE"/>
              <a:pPr>
                <a:defRPr/>
              </a:pPr>
              <a:t>‹#›</a:t>
            </a:fld>
            <a:endParaRPr lang="pl-PL" altLang="de-DE"/>
          </a:p>
        </p:txBody>
      </p:sp>
    </p:spTree>
    <p:extLst>
      <p:ext uri="{BB962C8B-B14F-4D97-AF65-F5344CB8AC3E}">
        <p14:creationId xmlns:p14="http://schemas.microsoft.com/office/powerpoint/2010/main" val="67196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ul i pola pod 2 wykre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405122" y="1729259"/>
            <a:ext cx="5489279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1" rIns="91363" bIns="45681" anchor="ctr"/>
          <a:lstStyle/>
          <a:p>
            <a:pPr algn="ctr" defTabSz="1005607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 userDrawn="1"/>
        </p:nvSpPr>
        <p:spPr>
          <a:xfrm>
            <a:off x="405122" y="2467909"/>
            <a:ext cx="5489279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1" rIns="91363" bIns="45681" anchor="ctr"/>
          <a:lstStyle/>
          <a:p>
            <a:pPr algn="ctr" defTabSz="1005607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>
            <a:off x="6243849" y="1729259"/>
            <a:ext cx="5489281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1" rIns="91363" bIns="45681" anchor="ctr"/>
          <a:lstStyle/>
          <a:p>
            <a:pPr algn="ctr" defTabSz="1005607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>
            <a:off x="6243849" y="2467909"/>
            <a:ext cx="5489281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1" rIns="91363" bIns="45681" anchor="ctr"/>
          <a:lstStyle/>
          <a:p>
            <a:pPr algn="ctr" defTabSz="1005607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265682" y="1068956"/>
            <a:ext cx="11607785" cy="826716"/>
          </a:xfrm>
        </p:spPr>
        <p:txBody>
          <a:bodyPr/>
          <a:lstStyle>
            <a:lvl1pPr marL="0" indent="0">
              <a:buNone/>
              <a:defRPr lang="pl-PL" sz="1700" dirty="0" smtClean="0"/>
            </a:lvl1pPr>
            <a:lvl2pPr>
              <a:defRPr lang="pl-PL" sz="1700" dirty="0" smtClean="0"/>
            </a:lvl2pPr>
            <a:lvl3pPr>
              <a:defRPr lang="pl-PL" sz="1700" dirty="0" smtClean="0"/>
            </a:lvl3pPr>
            <a:lvl4pPr>
              <a:defRPr lang="pl-PL" sz="1700" dirty="0" smtClean="0"/>
            </a:lvl4pPr>
            <a:lvl5pPr>
              <a:defRPr lang="pl-PL" sz="17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A298E-BF07-4EBF-BA2D-F4B3ED8B20DB}" type="datetime1">
              <a:rPr lang="pl-PL"/>
              <a:pPr>
                <a:defRPr/>
              </a:pPr>
              <a:t>2018-01-16</a:t>
            </a:fld>
            <a:endParaRPr lang="pl-PL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B7843C-60E8-4E44-ABE4-B582279D79E3}" type="slidenum">
              <a:rPr lang="pl-PL" altLang="de-DE"/>
              <a:pPr>
                <a:defRPr/>
              </a:pPr>
              <a:t>‹#›</a:t>
            </a:fld>
            <a:endParaRPr lang="pl-PL" altLang="de-DE"/>
          </a:p>
        </p:txBody>
      </p:sp>
    </p:spTree>
    <p:extLst>
      <p:ext uri="{BB962C8B-B14F-4D97-AF65-F5344CB8AC3E}">
        <p14:creationId xmlns:p14="http://schemas.microsoft.com/office/powerpoint/2010/main" val="206213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7817A-9FE6-49A5-ADD6-BAD2ED5F9BA9}" type="datetime1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2018-01-16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D64A4-BCF8-42B2-9BCA-2AFBB689DAA0}" type="slidenum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8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273" y="664500"/>
            <a:ext cx="11605079" cy="36427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724" y="1068956"/>
            <a:ext cx="11607785" cy="826716"/>
          </a:xfrm>
        </p:spPr>
        <p:txBody>
          <a:bodyPr/>
          <a:lstStyle>
            <a:lvl1pPr marL="0" indent="0">
              <a:buNone/>
              <a:defRPr lang="pl-PL" sz="1700" dirty="0" smtClean="0"/>
            </a:lvl1pPr>
            <a:lvl2pPr>
              <a:defRPr lang="pl-PL" sz="1700" dirty="0" smtClean="0"/>
            </a:lvl2pPr>
            <a:lvl3pPr>
              <a:defRPr lang="pl-PL" sz="1700" dirty="0" smtClean="0"/>
            </a:lvl3pPr>
            <a:lvl4pPr>
              <a:defRPr lang="pl-PL" sz="1700" dirty="0" smtClean="0"/>
            </a:lvl4pPr>
            <a:lvl5pPr>
              <a:defRPr lang="pl-PL" sz="17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28F0E499-1F09-49F6-BDB5-F43563526B65}" type="datetime1">
              <a:rPr lang="pl-PL"/>
              <a:pPr>
                <a:defRPr/>
              </a:pPr>
              <a:t>2018-01-16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4"/>
            <a:ext cx="2845440" cy="365722"/>
          </a:xfrm>
        </p:spPr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5E9AFA6C-83BC-4967-8E01-801EE4ACC5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0717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lang="pl-PL" sz="1400" dirty="0" smtClean="0"/>
            </a:lvl1pPr>
            <a:lvl2pPr marL="500889" indent="0">
              <a:buFontTx/>
              <a:buNone/>
              <a:defRPr lang="pl-PL" sz="1400" dirty="0" smtClean="0"/>
            </a:lvl2pPr>
            <a:lvl3pPr marL="1003355" indent="0">
              <a:buFontTx/>
              <a:buNone/>
              <a:defRPr lang="pl-PL" sz="1400" dirty="0" smtClean="0"/>
            </a:lvl3pPr>
            <a:lvl4pPr marL="1505822" indent="0">
              <a:buFontTx/>
              <a:buNone/>
              <a:defRPr lang="pl-PL" sz="1400" dirty="0" smtClean="0"/>
            </a:lvl4pPr>
            <a:lvl5pPr marL="2006715" indent="0">
              <a:buFontTx/>
              <a:buNone/>
              <a:defRPr lang="pl-PL" sz="14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CC7F-51BC-45A2-8B7D-D61C21E92712}" type="datetime1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2018-01-16</a:t>
            </a:fld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4"/>
            <a:ext cx="2845440" cy="3657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B879D-5A33-4E60-846B-51AE017B96B2}" type="slidenum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90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ul i pola pod 2 wykre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405122" y="1729259"/>
            <a:ext cx="5489279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9" tIns="45509" rIns="91019" bIns="45509" anchor="ctr"/>
          <a:lstStyle/>
          <a:p>
            <a:pPr algn="ctr" defTabSz="1001776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 userDrawn="1"/>
        </p:nvSpPr>
        <p:spPr>
          <a:xfrm>
            <a:off x="405122" y="2467910"/>
            <a:ext cx="5489279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9" tIns="45509" rIns="91019" bIns="45509" anchor="ctr"/>
          <a:lstStyle/>
          <a:p>
            <a:pPr algn="ctr" defTabSz="1001776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>
            <a:off x="6243850" y="1729259"/>
            <a:ext cx="5489281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9" tIns="45509" rIns="91019" bIns="45509" anchor="ctr"/>
          <a:lstStyle/>
          <a:p>
            <a:pPr algn="ctr" defTabSz="1001776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>
            <a:off x="6243850" y="2467910"/>
            <a:ext cx="5489281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9" tIns="45509" rIns="91019" bIns="45509" anchor="ctr"/>
          <a:lstStyle/>
          <a:p>
            <a:pPr algn="ctr" defTabSz="1001776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265724" y="1068956"/>
            <a:ext cx="11607785" cy="826716"/>
          </a:xfrm>
        </p:spPr>
        <p:txBody>
          <a:bodyPr/>
          <a:lstStyle>
            <a:lvl1pPr marL="0" indent="0">
              <a:buNone/>
              <a:defRPr lang="pl-PL" sz="1700" dirty="0" smtClean="0"/>
            </a:lvl1pPr>
            <a:lvl2pPr>
              <a:defRPr lang="pl-PL" sz="1700" dirty="0" smtClean="0"/>
            </a:lvl2pPr>
            <a:lvl3pPr>
              <a:defRPr lang="pl-PL" sz="1700" dirty="0" smtClean="0"/>
            </a:lvl3pPr>
            <a:lvl4pPr>
              <a:defRPr lang="pl-PL" sz="1700" dirty="0" smtClean="0"/>
            </a:lvl4pPr>
            <a:lvl5pPr>
              <a:defRPr lang="pl-PL" sz="17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740F-8083-4563-A7A6-F04A19D1801E}" type="datetime1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2018-01-16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8DBF1-1895-4924-B5DC-749BD1C253AE}" type="slidenum">
              <a:rPr lang="pl-PL">
                <a:solidFill>
                  <a:srgbClr val="17365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52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C63-0179-4C2E-8780-FE991BF5BD38}" type="datetime1">
              <a:rPr lang="pl-PL"/>
              <a:pPr>
                <a:defRPr/>
              </a:pPr>
              <a:t>2018-01-16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AFC5-E06D-4CEA-A797-C0F15D4C2EB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51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231" y="664500"/>
            <a:ext cx="11605079" cy="36427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683" y="1068956"/>
            <a:ext cx="11607785" cy="826716"/>
          </a:xfrm>
        </p:spPr>
        <p:txBody>
          <a:bodyPr/>
          <a:lstStyle>
            <a:lvl1pPr marL="0" indent="0">
              <a:buNone/>
              <a:defRPr lang="pl-PL" sz="1600" dirty="0" smtClean="0"/>
            </a:lvl1pPr>
            <a:lvl2pPr>
              <a:defRPr lang="pl-PL" sz="1600" dirty="0" smtClean="0"/>
            </a:lvl2pPr>
            <a:lvl3pPr>
              <a:defRPr lang="pl-PL" sz="1600" dirty="0" smtClean="0"/>
            </a:lvl3pPr>
            <a:lvl4pPr>
              <a:defRPr lang="pl-PL" sz="1600" dirty="0" smtClean="0"/>
            </a:lvl4pPr>
            <a:lvl5pPr>
              <a:defRPr lang="pl-PL" sz="16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790F2B7C-2F68-4176-AF72-55944256C31D}" type="datetime1">
              <a:rPr lang="pl-PL"/>
              <a:pPr>
                <a:defRPr/>
              </a:pPr>
              <a:t>2018-01-16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3"/>
            <a:ext cx="2845440" cy="365722"/>
          </a:xfrm>
        </p:spPr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33674085-7E43-4249-AE2E-ABDFA1A426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942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lang="pl-PL" sz="1400" dirty="0" smtClean="0"/>
            </a:lvl1pPr>
            <a:lvl2pPr marL="503238" indent="0">
              <a:buFontTx/>
              <a:buNone/>
              <a:defRPr lang="pl-PL" sz="1400" dirty="0" smtClean="0"/>
            </a:lvl2pPr>
            <a:lvl3pPr marL="1008063" indent="0">
              <a:buFontTx/>
              <a:buNone/>
              <a:defRPr lang="pl-PL" sz="1400" dirty="0" smtClean="0"/>
            </a:lvl3pPr>
            <a:lvl4pPr marL="1512888" indent="0">
              <a:buFontTx/>
              <a:buNone/>
              <a:defRPr lang="pl-PL" sz="1400" dirty="0" smtClean="0"/>
            </a:lvl4pPr>
            <a:lvl5pPr marL="2016125" indent="0">
              <a:buFontTx/>
              <a:buNone/>
              <a:defRPr lang="pl-PL" sz="14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8E848-3740-4A75-96E7-D347AF21A6F1}" type="datetime1">
              <a:rPr lang="pl-PL"/>
              <a:pPr>
                <a:defRPr/>
              </a:pPr>
              <a:t>2018-01-16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3"/>
            <a:ext cx="2845440" cy="3657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58F17-4693-446C-8147-1C11192FF6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38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ul i pola pod 2 wykre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405122" y="1729259"/>
            <a:ext cx="5489279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5" name="Prostokąt 4"/>
          <p:cNvSpPr/>
          <p:nvPr userDrawn="1"/>
        </p:nvSpPr>
        <p:spPr>
          <a:xfrm>
            <a:off x="405122" y="2467907"/>
            <a:ext cx="5489279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6" name="Prostokąt 5"/>
          <p:cNvSpPr/>
          <p:nvPr userDrawn="1"/>
        </p:nvSpPr>
        <p:spPr>
          <a:xfrm>
            <a:off x="6243847" y="1729259"/>
            <a:ext cx="5489281" cy="587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7" name="Prostokąt 6"/>
          <p:cNvSpPr/>
          <p:nvPr userDrawn="1"/>
        </p:nvSpPr>
        <p:spPr>
          <a:xfrm>
            <a:off x="6243847" y="2467907"/>
            <a:ext cx="5489281" cy="3913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 eaLnBrk="1" hangingPunct="1">
              <a:defRPr/>
            </a:pPr>
            <a:endParaRPr lang="pl-PL" sz="2000">
              <a:solidFill>
                <a:srgbClr val="FFFFFF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265683" y="1068956"/>
            <a:ext cx="11607785" cy="826716"/>
          </a:xfrm>
        </p:spPr>
        <p:txBody>
          <a:bodyPr/>
          <a:lstStyle>
            <a:lvl1pPr marL="0" indent="0">
              <a:buNone/>
              <a:defRPr lang="pl-PL" sz="1600" dirty="0" smtClean="0"/>
            </a:lvl1pPr>
            <a:lvl2pPr>
              <a:defRPr lang="pl-PL" sz="1600" dirty="0" smtClean="0"/>
            </a:lvl2pPr>
            <a:lvl3pPr>
              <a:defRPr lang="pl-PL" sz="1600" dirty="0" smtClean="0"/>
            </a:lvl3pPr>
            <a:lvl4pPr>
              <a:defRPr lang="pl-PL" sz="1600" dirty="0" smtClean="0"/>
            </a:lvl4pPr>
            <a:lvl5pPr>
              <a:defRPr lang="pl-PL" sz="16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EC3DE-22ED-4C32-A0DD-64ACDAAA14AF}" type="datetime1">
              <a:rPr lang="pl-PL"/>
              <a:pPr>
                <a:defRPr/>
              </a:pPr>
              <a:t>2018-01-16</a:t>
            </a:fld>
            <a:endParaRPr lang="pl-PL" dirty="0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D9142-52BA-4918-AD0D-CC1E7BB4EC9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732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>
            <a:spLocks/>
          </p:cNvSpPr>
          <p:nvPr userDrawn="1"/>
        </p:nvSpPr>
        <p:spPr bwMode="auto">
          <a:xfrm>
            <a:off x="7" y="0"/>
            <a:ext cx="12192000" cy="825500"/>
          </a:xfrm>
          <a:custGeom>
            <a:avLst/>
            <a:gdLst>
              <a:gd name="T0" fmla="*/ 0 w 9144000"/>
              <a:gd name="T1" fmla="*/ 821486 h 826135"/>
              <a:gd name="T2" fmla="*/ 9144000 w 9144000"/>
              <a:gd name="T3" fmla="*/ 821486 h 826135"/>
              <a:gd name="T4" fmla="*/ 9144000 w 9144000"/>
              <a:gd name="T5" fmla="*/ 0 h 826135"/>
              <a:gd name="T6" fmla="*/ 0 w 9144000"/>
              <a:gd name="T7" fmla="*/ 0 h 826135"/>
              <a:gd name="T8" fmla="*/ 0 w 9144000"/>
              <a:gd name="T9" fmla="*/ 821486 h 826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826135">
                <a:moveTo>
                  <a:pt x="0" y="825919"/>
                </a:moveTo>
                <a:lnTo>
                  <a:pt x="9144000" y="825919"/>
                </a:lnTo>
                <a:lnTo>
                  <a:pt x="9144000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4443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5" name="Łącznik prosty 4"/>
          <p:cNvCxnSpPr/>
          <p:nvPr userDrawn="1"/>
        </p:nvCxnSpPr>
        <p:spPr>
          <a:xfrm>
            <a:off x="309046" y="6435725"/>
            <a:ext cx="11597217" cy="0"/>
          </a:xfrm>
          <a:prstGeom prst="line">
            <a:avLst/>
          </a:prstGeom>
          <a:ln>
            <a:solidFill>
              <a:srgbClr val="E7E7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>
            <a:spLocks noChangeArrowheads="1"/>
          </p:cNvSpPr>
          <p:nvPr userDrawn="1"/>
        </p:nvSpPr>
        <p:spPr bwMode="auto">
          <a:xfrm>
            <a:off x="190502" y="6502400"/>
            <a:ext cx="136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en-US" altLang="pl-PL" sz="1000" b="1">
                <a:solidFill>
                  <a:srgbClr val="A6A6A6"/>
                </a:solidFill>
                <a:latin typeface="Roboto" charset="0"/>
                <a:ea typeface="Roboto" charset="0"/>
                <a:cs typeface="Roboto" charset="0"/>
              </a:rPr>
              <a:t>www.sanokrubber.pl</a:t>
            </a:r>
          </a:p>
          <a:p>
            <a:pPr eaLnBrk="1" hangingPunct="1">
              <a:defRPr/>
            </a:pPr>
            <a:endParaRPr lang="en-US" altLang="pl-PL" sz="1000" b="1">
              <a:solidFill>
                <a:srgbClr val="A6A6A6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7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8005" y="82800"/>
            <a:ext cx="7697119" cy="6739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87569" y="1299994"/>
            <a:ext cx="10979704" cy="4616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lnSpc>
                <a:spcPct val="100000"/>
              </a:lnSpc>
              <a:defRPr sz="16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lnSpc>
                <a:spcPct val="100000"/>
              </a:lnSpc>
              <a:defRPr sz="14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lnSpc>
                <a:spcPct val="100000"/>
              </a:lnSpc>
              <a:defRPr sz="12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lnSpc>
                <a:spcPct val="100000"/>
              </a:lnSpc>
              <a:defRPr sz="12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7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0575" y="685517"/>
            <a:ext cx="10972801" cy="62070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1958420" y="1729626"/>
            <a:ext cx="10972801" cy="4527835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71204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>
            <a:spLocks/>
          </p:cNvSpPr>
          <p:nvPr userDrawn="1"/>
        </p:nvSpPr>
        <p:spPr bwMode="auto">
          <a:xfrm>
            <a:off x="7" y="0"/>
            <a:ext cx="12192000" cy="825500"/>
          </a:xfrm>
          <a:custGeom>
            <a:avLst/>
            <a:gdLst>
              <a:gd name="T0" fmla="*/ 0 w 9144000"/>
              <a:gd name="T1" fmla="*/ 821486 h 826135"/>
              <a:gd name="T2" fmla="*/ 9144000 w 9144000"/>
              <a:gd name="T3" fmla="*/ 821486 h 826135"/>
              <a:gd name="T4" fmla="*/ 9144000 w 9144000"/>
              <a:gd name="T5" fmla="*/ 0 h 826135"/>
              <a:gd name="T6" fmla="*/ 0 w 9144000"/>
              <a:gd name="T7" fmla="*/ 0 h 826135"/>
              <a:gd name="T8" fmla="*/ 0 w 9144000"/>
              <a:gd name="T9" fmla="*/ 821486 h 826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826135">
                <a:moveTo>
                  <a:pt x="0" y="825919"/>
                </a:moveTo>
                <a:lnTo>
                  <a:pt x="9144000" y="825919"/>
                </a:lnTo>
                <a:lnTo>
                  <a:pt x="9144000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4443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309046" y="6435725"/>
            <a:ext cx="11597217" cy="0"/>
          </a:xfrm>
          <a:prstGeom prst="line">
            <a:avLst/>
          </a:prstGeom>
          <a:ln>
            <a:solidFill>
              <a:srgbClr val="E7E7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Tekstowe 7"/>
          <p:cNvSpPr txBox="1">
            <a:spLocks noChangeArrowheads="1"/>
          </p:cNvSpPr>
          <p:nvPr userDrawn="1"/>
        </p:nvSpPr>
        <p:spPr bwMode="auto">
          <a:xfrm>
            <a:off x="190502" y="6502400"/>
            <a:ext cx="136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en-US" altLang="pl-PL" sz="1000" b="1">
                <a:solidFill>
                  <a:srgbClr val="A6A6A6"/>
                </a:solidFill>
                <a:latin typeface="Roboto" charset="0"/>
                <a:ea typeface="Roboto" charset="0"/>
                <a:cs typeface="Roboto" charset="0"/>
              </a:rPr>
              <a:t>www.sanokrubber.pl</a:t>
            </a:r>
          </a:p>
          <a:p>
            <a:pPr eaLnBrk="1" hangingPunct="1">
              <a:defRPr/>
            </a:pPr>
            <a:endParaRPr lang="en-US" altLang="pl-PL" sz="1000" b="1">
              <a:solidFill>
                <a:srgbClr val="A6A6A6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8005" y="90000"/>
            <a:ext cx="7697119" cy="4763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87569" y="1299994"/>
            <a:ext cx="10979704" cy="4616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lnSpc>
                <a:spcPct val="100000"/>
              </a:lnSpc>
              <a:defRPr sz="16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lnSpc>
                <a:spcPct val="100000"/>
              </a:lnSpc>
              <a:defRPr sz="14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lnSpc>
                <a:spcPct val="100000"/>
              </a:lnSpc>
              <a:defRPr sz="12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lnSpc>
                <a:spcPct val="100000"/>
              </a:lnSpc>
              <a:defRPr sz="1200">
                <a:solidFill>
                  <a:srgbClr val="424248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sz="quarter" idx="10"/>
          </p:nvPr>
        </p:nvSpPr>
        <p:spPr>
          <a:xfrm>
            <a:off x="408523" y="486000"/>
            <a:ext cx="7696601" cy="223138"/>
          </a:xfrm>
          <a:prstGeom prst="rect">
            <a:avLst/>
          </a:prstGeom>
        </p:spPr>
        <p:txBody>
          <a:bodyPr/>
          <a:lstStyle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1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am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>
            <a:spLocks/>
          </p:cNvSpPr>
          <p:nvPr userDrawn="1"/>
        </p:nvSpPr>
        <p:spPr bwMode="auto">
          <a:xfrm>
            <a:off x="7" y="0"/>
            <a:ext cx="12192000" cy="825500"/>
          </a:xfrm>
          <a:custGeom>
            <a:avLst/>
            <a:gdLst>
              <a:gd name="T0" fmla="*/ 0 w 9144000"/>
              <a:gd name="T1" fmla="*/ 821486 h 826135"/>
              <a:gd name="T2" fmla="*/ 9144000 w 9144000"/>
              <a:gd name="T3" fmla="*/ 821486 h 826135"/>
              <a:gd name="T4" fmla="*/ 9144000 w 9144000"/>
              <a:gd name="T5" fmla="*/ 0 h 826135"/>
              <a:gd name="T6" fmla="*/ 0 w 9144000"/>
              <a:gd name="T7" fmla="*/ 0 h 826135"/>
              <a:gd name="T8" fmla="*/ 0 w 9144000"/>
              <a:gd name="T9" fmla="*/ 821486 h 826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826135">
                <a:moveTo>
                  <a:pt x="0" y="825919"/>
                </a:moveTo>
                <a:lnTo>
                  <a:pt x="9144000" y="825919"/>
                </a:lnTo>
                <a:lnTo>
                  <a:pt x="9144000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4443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5" name="Łącznik prosty 4"/>
          <p:cNvCxnSpPr/>
          <p:nvPr userDrawn="1"/>
        </p:nvCxnSpPr>
        <p:spPr>
          <a:xfrm>
            <a:off x="309046" y="6435725"/>
            <a:ext cx="11597217" cy="0"/>
          </a:xfrm>
          <a:prstGeom prst="line">
            <a:avLst/>
          </a:prstGeom>
          <a:ln>
            <a:solidFill>
              <a:srgbClr val="E7E7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>
            <a:spLocks noChangeArrowheads="1"/>
          </p:cNvSpPr>
          <p:nvPr userDrawn="1"/>
        </p:nvSpPr>
        <p:spPr bwMode="auto">
          <a:xfrm>
            <a:off x="190502" y="6502400"/>
            <a:ext cx="136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en-US" altLang="pl-PL" sz="1000" b="1">
                <a:solidFill>
                  <a:srgbClr val="A6A6A6"/>
                </a:solidFill>
                <a:latin typeface="Roboto" charset="0"/>
                <a:ea typeface="Roboto" charset="0"/>
                <a:cs typeface="Roboto" charset="0"/>
              </a:rPr>
              <a:t>www.sanokrubber.pl</a:t>
            </a:r>
          </a:p>
          <a:p>
            <a:pPr eaLnBrk="1" hangingPunct="1">
              <a:defRPr/>
            </a:pPr>
            <a:endParaRPr lang="en-US" altLang="pl-PL" sz="1000" b="1">
              <a:solidFill>
                <a:srgbClr val="A6A6A6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8005" y="82800"/>
            <a:ext cx="7697119" cy="6739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/>
          </p:nvPr>
        </p:nvSpPr>
        <p:spPr>
          <a:xfrm>
            <a:off x="424629" y="1066811"/>
            <a:ext cx="10141775" cy="430887"/>
          </a:xfrm>
          <a:prstGeom prst="rect">
            <a:avLst/>
          </a:prstGeom>
        </p:spPr>
        <p:txBody>
          <a:bodyPr/>
          <a:lstStyle>
            <a:lvl1pPr>
              <a:defRPr sz="2800" b="1" i="1">
                <a:solidFill>
                  <a:srgbClr val="42414C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9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ame (centered)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/>
          <p:cNvSpPr>
            <a:spLocks/>
          </p:cNvSpPr>
          <p:nvPr userDrawn="1"/>
        </p:nvSpPr>
        <p:spPr bwMode="auto">
          <a:xfrm>
            <a:off x="7" y="0"/>
            <a:ext cx="12192000" cy="825500"/>
          </a:xfrm>
          <a:custGeom>
            <a:avLst/>
            <a:gdLst>
              <a:gd name="T0" fmla="*/ 0 w 9144000"/>
              <a:gd name="T1" fmla="*/ 821486 h 826135"/>
              <a:gd name="T2" fmla="*/ 9144000 w 9144000"/>
              <a:gd name="T3" fmla="*/ 821486 h 826135"/>
              <a:gd name="T4" fmla="*/ 9144000 w 9144000"/>
              <a:gd name="T5" fmla="*/ 0 h 826135"/>
              <a:gd name="T6" fmla="*/ 0 w 9144000"/>
              <a:gd name="T7" fmla="*/ 0 h 826135"/>
              <a:gd name="T8" fmla="*/ 0 w 9144000"/>
              <a:gd name="T9" fmla="*/ 821486 h 826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826135">
                <a:moveTo>
                  <a:pt x="0" y="825919"/>
                </a:moveTo>
                <a:lnTo>
                  <a:pt x="9144000" y="825919"/>
                </a:lnTo>
                <a:lnTo>
                  <a:pt x="9144000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4443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5" name="Łącznik prosty 4"/>
          <p:cNvCxnSpPr/>
          <p:nvPr userDrawn="1"/>
        </p:nvCxnSpPr>
        <p:spPr>
          <a:xfrm>
            <a:off x="309046" y="6435725"/>
            <a:ext cx="11597217" cy="0"/>
          </a:xfrm>
          <a:prstGeom prst="line">
            <a:avLst/>
          </a:prstGeom>
          <a:ln>
            <a:solidFill>
              <a:srgbClr val="E7E7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>
            <a:spLocks noChangeArrowheads="1"/>
          </p:cNvSpPr>
          <p:nvPr userDrawn="1"/>
        </p:nvSpPr>
        <p:spPr bwMode="auto">
          <a:xfrm>
            <a:off x="190502" y="6502400"/>
            <a:ext cx="136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en-US" altLang="pl-PL" sz="1000" b="1">
                <a:solidFill>
                  <a:srgbClr val="A6A6A6"/>
                </a:solidFill>
                <a:latin typeface="Roboto" charset="0"/>
                <a:ea typeface="Roboto" charset="0"/>
                <a:cs typeface="Roboto" charset="0"/>
              </a:rPr>
              <a:t>www.sanokrubber.pl</a:t>
            </a:r>
          </a:p>
          <a:p>
            <a:pPr eaLnBrk="1" hangingPunct="1">
              <a:defRPr/>
            </a:pPr>
            <a:endParaRPr lang="en-US" altLang="pl-PL" sz="1000" b="1">
              <a:solidFill>
                <a:srgbClr val="A6A6A6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0"/>
          </p:nvPr>
        </p:nvSpPr>
        <p:spPr>
          <a:xfrm>
            <a:off x="1473205" y="1219200"/>
            <a:ext cx="9245600" cy="304800"/>
          </a:xfrm>
          <a:prstGeom prst="rect">
            <a:avLst/>
          </a:prstGeom>
        </p:spPr>
        <p:txBody>
          <a:bodyPr/>
          <a:lstStyle>
            <a:lvl1pPr algn="ctr">
              <a:defRPr sz="1900" b="1" i="1">
                <a:solidFill>
                  <a:srgbClr val="43434C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1900" b="1" i="1">
                <a:solidFill>
                  <a:srgbClr val="43434C"/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defRPr sz="1900" b="1" i="1">
                <a:solidFill>
                  <a:srgbClr val="43434C"/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defRPr sz="1900" b="1" i="1">
                <a:solidFill>
                  <a:srgbClr val="43434C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 sz="1900" b="1" i="1">
                <a:solidFill>
                  <a:srgbClr val="43434C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8005" y="82800"/>
            <a:ext cx="7697119" cy="6739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pic>
        <p:nvPicPr>
          <p:cNvPr id="8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30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/>
          <p:cNvSpPr>
            <a:spLocks/>
          </p:cNvSpPr>
          <p:nvPr userDrawn="1"/>
        </p:nvSpPr>
        <p:spPr bwMode="auto">
          <a:xfrm>
            <a:off x="7" y="0"/>
            <a:ext cx="12192000" cy="825500"/>
          </a:xfrm>
          <a:custGeom>
            <a:avLst/>
            <a:gdLst>
              <a:gd name="T0" fmla="*/ 0 w 9144000"/>
              <a:gd name="T1" fmla="*/ 821486 h 826135"/>
              <a:gd name="T2" fmla="*/ 9144000 w 9144000"/>
              <a:gd name="T3" fmla="*/ 821486 h 826135"/>
              <a:gd name="T4" fmla="*/ 9144000 w 9144000"/>
              <a:gd name="T5" fmla="*/ 0 h 826135"/>
              <a:gd name="T6" fmla="*/ 0 w 9144000"/>
              <a:gd name="T7" fmla="*/ 0 h 826135"/>
              <a:gd name="T8" fmla="*/ 0 w 9144000"/>
              <a:gd name="T9" fmla="*/ 821486 h 826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826135">
                <a:moveTo>
                  <a:pt x="0" y="825919"/>
                </a:moveTo>
                <a:lnTo>
                  <a:pt x="9144000" y="825919"/>
                </a:lnTo>
                <a:lnTo>
                  <a:pt x="9144000" y="0"/>
                </a:lnTo>
                <a:lnTo>
                  <a:pt x="0" y="0"/>
                </a:lnTo>
                <a:lnTo>
                  <a:pt x="0" y="825919"/>
                </a:lnTo>
                <a:close/>
              </a:path>
            </a:pathLst>
          </a:custGeom>
          <a:solidFill>
            <a:srgbClr val="4443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309046" y="6435725"/>
            <a:ext cx="11597217" cy="0"/>
          </a:xfrm>
          <a:prstGeom prst="line">
            <a:avLst/>
          </a:prstGeom>
          <a:ln>
            <a:solidFill>
              <a:srgbClr val="E7E7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Tekstowe 6"/>
          <p:cNvSpPr txBox="1">
            <a:spLocks noChangeArrowheads="1"/>
          </p:cNvSpPr>
          <p:nvPr userDrawn="1"/>
        </p:nvSpPr>
        <p:spPr bwMode="auto">
          <a:xfrm>
            <a:off x="190502" y="6502400"/>
            <a:ext cx="136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r>
              <a:rPr lang="en-US" altLang="pl-PL" sz="1000" b="1">
                <a:solidFill>
                  <a:srgbClr val="A6A6A6"/>
                </a:solidFill>
                <a:latin typeface="Roboto" charset="0"/>
                <a:ea typeface="Roboto" charset="0"/>
                <a:cs typeface="Roboto" charset="0"/>
              </a:rPr>
              <a:t>www.sanokrubber.pl</a:t>
            </a:r>
          </a:p>
          <a:p>
            <a:pPr eaLnBrk="1" hangingPunct="1">
              <a:defRPr/>
            </a:pPr>
            <a:endParaRPr lang="en-US" altLang="pl-PL" sz="1000" b="1">
              <a:solidFill>
                <a:srgbClr val="A6A6A6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219205"/>
            <a:ext cx="5303520" cy="24622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219205"/>
            <a:ext cx="5303520" cy="24622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08005" y="82800"/>
            <a:ext cx="7697119" cy="6739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900" b="1" i="1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pic>
        <p:nvPicPr>
          <p:cNvPr id="9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2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>
            <a:spLocks/>
          </p:cNvSpPr>
          <p:nvPr/>
        </p:nvSpPr>
        <p:spPr bwMode="auto">
          <a:xfrm>
            <a:off x="7" y="0"/>
            <a:ext cx="12192000" cy="6858000"/>
          </a:xfrm>
          <a:custGeom>
            <a:avLst/>
            <a:gdLst>
              <a:gd name="T0" fmla="*/ 0 w 9144000"/>
              <a:gd name="T1" fmla="*/ 6858000 h 6858000"/>
              <a:gd name="T2" fmla="*/ 9144000 w 9144000"/>
              <a:gd name="T3" fmla="*/ 6858000 h 6858000"/>
              <a:gd name="T4" fmla="*/ 9144000 w 9144000"/>
              <a:gd name="T5" fmla="*/ 0 h 6858000"/>
              <a:gd name="T6" fmla="*/ 0 w 9144000"/>
              <a:gd name="T7" fmla="*/ 0 h 6858000"/>
              <a:gd name="T8" fmla="*/ 0 w 9144000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Holder 2"/>
          <p:cNvSpPr>
            <a:spLocks noGrp="1"/>
          </p:cNvSpPr>
          <p:nvPr>
            <p:ph type="title"/>
          </p:nvPr>
        </p:nvSpPr>
        <p:spPr>
          <a:xfrm>
            <a:off x="1240585" y="2373279"/>
            <a:ext cx="9630616" cy="1007968"/>
          </a:xfrm>
          <a:prstGeom prst="rect">
            <a:avLst/>
          </a:prstGeom>
        </p:spPr>
        <p:txBody>
          <a:bodyPr/>
          <a:lstStyle>
            <a:lvl1pPr algn="l">
              <a:defRPr sz="6550" b="1" i="1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 dirty="0"/>
          </a:p>
        </p:txBody>
      </p:sp>
      <p:pic>
        <p:nvPicPr>
          <p:cNvPr id="6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49" y="266700"/>
            <a:ext cx="2540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34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68C2-6F7B-4506-B0C1-351384698673}" type="datetime1">
              <a:rPr lang="pl-PL"/>
              <a:pPr>
                <a:defRPr/>
              </a:pPr>
              <a:t>2018-01-16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E36BCE-9521-494E-9AC5-04FB671C3DC0}" type="slidenum">
              <a:rPr lang="pl-PL" altLang="de-DE"/>
              <a:pPr>
                <a:defRPr/>
              </a:pPr>
              <a:t>‹#›</a:t>
            </a:fld>
            <a:endParaRPr lang="pl-PL" altLang="de-DE"/>
          </a:p>
        </p:txBody>
      </p:sp>
    </p:spTree>
    <p:extLst>
      <p:ext uri="{BB962C8B-B14F-4D97-AF65-F5344CB8AC3E}">
        <p14:creationId xmlns:p14="http://schemas.microsoft.com/office/powerpoint/2010/main" val="224421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6229" y="664500"/>
            <a:ext cx="11605079" cy="364271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5682" y="1068956"/>
            <a:ext cx="11607785" cy="826716"/>
          </a:xfrm>
        </p:spPr>
        <p:txBody>
          <a:bodyPr/>
          <a:lstStyle>
            <a:lvl1pPr marL="0" indent="0">
              <a:buNone/>
              <a:defRPr lang="pl-PL" sz="1700" dirty="0" smtClean="0"/>
            </a:lvl1pPr>
            <a:lvl2pPr>
              <a:defRPr lang="pl-PL" sz="1700" dirty="0" smtClean="0"/>
            </a:lvl2pPr>
            <a:lvl3pPr>
              <a:defRPr lang="pl-PL" sz="1700" dirty="0" smtClean="0"/>
            </a:lvl3pPr>
            <a:lvl4pPr>
              <a:defRPr lang="pl-PL" sz="1700" dirty="0" smtClean="0"/>
            </a:lvl4pPr>
            <a:lvl5pPr>
              <a:defRPr lang="pl-PL" sz="1700" dirty="0"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DF65C2A6-552E-453C-88A8-C6544840DF8D}" type="datetime1">
              <a:rPr lang="pl-PL"/>
              <a:pPr>
                <a:defRPr/>
              </a:pPr>
              <a:t>2018-01-16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7365D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9039363" y="6562834"/>
            <a:ext cx="2845440" cy="365722"/>
          </a:xfr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A61E0D-6A24-4B92-98B2-29ADFCB0469D}" type="slidenum">
              <a:rPr lang="pl-PL" altLang="de-DE"/>
              <a:pPr>
                <a:defRPr/>
              </a:pPr>
              <a:t>‹#›</a:t>
            </a:fld>
            <a:endParaRPr lang="pl-PL" altLang="de-DE"/>
          </a:p>
        </p:txBody>
      </p:sp>
    </p:spTree>
    <p:extLst>
      <p:ext uri="{BB962C8B-B14F-4D97-AF65-F5344CB8AC3E}">
        <p14:creationId xmlns:p14="http://schemas.microsoft.com/office/powerpoint/2010/main" val="127410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2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11.xml"/><Relationship Id="rId9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vmlDrawing" Target="../drawings/vmlDrawing2.vml"/><Relationship Id="rId5" Type="http://schemas.openxmlformats.org/officeDocument/2006/relationships/theme" Target="../theme/theme3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15.xml"/><Relationship Id="rId9" Type="http://schemas.openxmlformats.org/officeDocument/2006/relationships/oleObject" Target="../embeddings/oleObject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vmlDrawing" Target="../drawings/vmlDrawing3.v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0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255365" y="275020"/>
            <a:ext cx="10974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17" tIns="50358" rIns="100717" bIns="503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945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8645" y="1599673"/>
            <a:ext cx="10974720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17" tIns="50358" rIns="100717" bIns="503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6634825"/>
            <a:ext cx="12192000" cy="2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48"/>
            <a:ext cx="11612160" cy="29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145603" y="6562834"/>
            <a:ext cx="2845440" cy="365722"/>
          </a:xfrm>
          <a:prstGeom prst="rect">
            <a:avLst/>
          </a:prstGeom>
        </p:spPr>
        <p:txBody>
          <a:bodyPr vert="horz" lIns="100717" tIns="50358" rIns="100717" bIns="50358" rtlCol="0" anchor="ctr"/>
          <a:lstStyle>
            <a:lvl1pPr algn="r" defTabSz="1007165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7365D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ACA875-A3A7-4D99-9A62-DB6D473459C7}" type="datetime1">
              <a:rPr lang="pl-PL"/>
              <a:pPr>
                <a:defRPr/>
              </a:pPr>
              <a:t>2018-01-16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80324" y="6604594"/>
            <a:ext cx="3509760" cy="253413"/>
          </a:xfrm>
          <a:prstGeom prst="rect">
            <a:avLst/>
          </a:prstGeom>
        </p:spPr>
        <p:txBody>
          <a:bodyPr vert="horz" lIns="100717" tIns="50358" rIns="100717" bIns="50358" rtlCol="0" anchor="ctr"/>
          <a:lstStyle>
            <a:lvl1pPr algn="l" defTabSz="1007165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rgbClr val="17365D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033601" y="6562834"/>
            <a:ext cx="2845440" cy="365722"/>
          </a:xfrm>
          <a:prstGeom prst="rect">
            <a:avLst/>
          </a:prstGeom>
        </p:spPr>
        <p:txBody>
          <a:bodyPr vert="horz" wrap="square" lIns="100717" tIns="50358" rIns="100717" bIns="50358" numCol="1" anchor="ctr" anchorCtr="0" compatLnSpc="1">
            <a:prstTxWarp prst="textNoShape">
              <a:avLst/>
            </a:prstTxWarp>
          </a:bodyPr>
          <a:lstStyle>
            <a:lvl1pPr algn="r" defTabSz="1006475" eaLnBrk="1" hangingPunct="1">
              <a:defRPr sz="800">
                <a:solidFill>
                  <a:srgbClr val="8B909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837EDF-94F1-4DCF-B846-32F451C3384D}" type="slidenum">
              <a:rPr lang="pl-PL" altLang="de-DE"/>
              <a:pPr>
                <a:defRPr/>
              </a:pPr>
              <a:t>‹#›</a:t>
            </a:fld>
            <a:endParaRPr lang="pl-PL" altLang="de-DE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75343389"/>
              </p:ext>
            </p:extLst>
          </p:nvPr>
        </p:nvGraphicFramePr>
        <p:xfrm>
          <a:off x="9926403" y="168463"/>
          <a:ext cx="2108160" cy="35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9" imgW="14573115" imgH="3276420" progId="AcroExch.Document.11">
                  <p:embed/>
                </p:oleObj>
              </mc:Choice>
              <mc:Fallback>
                <p:oleObj name="Acrobat Document" r:id="rId9" imgW="14573115" imgH="327642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6403" y="168463"/>
                        <a:ext cx="2108160" cy="35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646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p:hf hdr="0" dt="0"/>
  <p:txStyles>
    <p:titleStyle>
      <a:lvl1pPr algn="l" defTabSz="1004888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488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defTabSz="100488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defTabSz="100488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defTabSz="1004888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6806" algn="l" defTabSz="1005607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3613" algn="l" defTabSz="1005607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0418" algn="l" defTabSz="1005607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7221" algn="l" defTabSz="1005607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76238" indent="-376238" algn="l" defTabSz="1004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15975" indent="-312738" algn="l" defTabSz="1004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49238" algn="l" defTabSz="1004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762125" indent="-249238" algn="l" defTabSz="1004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775" indent="-249238" algn="l" defTabSz="1004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9705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3288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6871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0456" indent="-251791" algn="l" defTabSz="100716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582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165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748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4333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7912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1497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5081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8663" algn="l" defTabSz="100716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255365" y="275021"/>
            <a:ext cx="10974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36" tIns="50168" rIns="100336" bIns="501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8645" y="1599673"/>
            <a:ext cx="10974720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336" tIns="50168" rIns="100336" bIns="501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6634825"/>
            <a:ext cx="12192000" cy="2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49"/>
            <a:ext cx="11612160" cy="29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145603" y="6562834"/>
            <a:ext cx="2845440" cy="365722"/>
          </a:xfrm>
          <a:prstGeom prst="rect">
            <a:avLst/>
          </a:prstGeom>
        </p:spPr>
        <p:txBody>
          <a:bodyPr vert="horz" lIns="100336" tIns="50168" rIns="100336" bIns="50168" rtlCol="0" anchor="ctr"/>
          <a:lstStyle>
            <a:lvl1pPr algn="r" defTabSz="1003328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BD1046CD-EB05-4DCD-BD96-A371AC163001}" type="datetime1">
              <a:rPr lang="pl-PL">
                <a:solidFill>
                  <a:srgbClr val="17365D">
                    <a:tint val="75000"/>
                  </a:srgbClr>
                </a:solidFill>
              </a:rPr>
              <a:pPr eaLnBrk="1" hangingPunct="1">
                <a:defRPr/>
              </a:pPr>
              <a:t>2018-01-16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80324" y="6604594"/>
            <a:ext cx="3509760" cy="253413"/>
          </a:xfrm>
          <a:prstGeom prst="rect">
            <a:avLst/>
          </a:prstGeom>
        </p:spPr>
        <p:txBody>
          <a:bodyPr vert="horz" lIns="100336" tIns="50168" rIns="100336" bIns="50168" rtlCol="0" anchor="ctr"/>
          <a:lstStyle>
            <a:lvl1pPr algn="l" defTabSz="1003328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pl-PL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033601" y="6562834"/>
            <a:ext cx="2845440" cy="365722"/>
          </a:xfrm>
          <a:prstGeom prst="rect">
            <a:avLst/>
          </a:prstGeom>
        </p:spPr>
        <p:txBody>
          <a:bodyPr vert="horz" lIns="100336" tIns="50168" rIns="100336" bIns="50168" rtlCol="0" anchor="ctr"/>
          <a:lstStyle>
            <a:lvl1pPr algn="r" defTabSz="1003328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4429AA9-03B6-489C-A2D0-387D97AF1256}" type="slidenum">
              <a:rPr lang="pl-PL">
                <a:solidFill>
                  <a:srgbClr val="17365D">
                    <a:tint val="75000"/>
                  </a:srgbClr>
                </a:solidFill>
              </a:rPr>
              <a:pPr eaLnBrk="1" hangingPunct="1">
                <a:defRPr/>
              </a:pPr>
              <a:t>‹#›</a:t>
            </a:fld>
            <a:endParaRPr lang="pl-PL" dirty="0">
              <a:solidFill>
                <a:srgbClr val="17365D">
                  <a:tint val="75000"/>
                </a:srgb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9" y="-20005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1001713" eaLnBrk="1" hangingPunct="1"/>
            <a:endParaRPr lang="pl-PL" sz="2000">
              <a:solidFill>
                <a:srgbClr val="17365D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150273838"/>
              </p:ext>
            </p:extLst>
          </p:nvPr>
        </p:nvGraphicFramePr>
        <p:xfrm>
          <a:off x="9926411" y="168462"/>
          <a:ext cx="2109091" cy="35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9" imgW="14573115" imgH="3276420" progId="AcroExch.Document.11">
                  <p:embed/>
                </p:oleObj>
              </mc:Choice>
              <mc:Fallback>
                <p:oleObj name="Acrobat Document" r:id="rId9" imgW="14573115" imgH="327642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6411" y="168462"/>
                        <a:ext cx="2109091" cy="359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50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hf hdr="0" dt="0"/>
  <p:txStyles>
    <p:titleStyle>
      <a:lvl1pPr algn="l" defTabSz="1001713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17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defTabSz="10017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defTabSz="10017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defTabSz="10017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5063" algn="l" defTabSz="1001776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0129" algn="l" defTabSz="1001776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65192" algn="l" defTabSz="1001776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0252" algn="l" defTabSz="1001776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74650" indent="-374650" algn="l" defTabSz="1001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2738" algn="l" defTabSz="1001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52538" indent="-249238" algn="l" defTabSz="1001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754188" indent="-249238" algn="l" defTabSz="1001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55838" indent="-249238" algn="l" defTabSz="10017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9148" indent="-250830" algn="l" defTabSz="10033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808" indent="-250830" algn="l" defTabSz="10033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62475" indent="-250830" algn="l" defTabSz="10033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64136" indent="-250830" algn="l" defTabSz="100332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61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328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4990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6661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9979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11643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13308" algn="l" defTabSz="100332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255365" y="275018"/>
            <a:ext cx="10974720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48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8645" y="1599673"/>
            <a:ext cx="10974720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6634825"/>
            <a:ext cx="12192000" cy="2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46"/>
            <a:ext cx="11612160" cy="29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145603" y="6562833"/>
            <a:ext cx="2845440" cy="365722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r" defTabSz="100803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7365D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4BECFFDB-95E9-4853-ABC2-91F5B4372762}" type="datetime1">
              <a:rPr lang="pl-PL"/>
              <a:pPr eaLnBrk="1" hangingPunct="1">
                <a:defRPr/>
              </a:pPr>
              <a:t>2018-01-16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80324" y="6604593"/>
            <a:ext cx="3509760" cy="253413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l" defTabSz="100803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7365D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9033601" y="6562833"/>
            <a:ext cx="2845440" cy="365722"/>
          </a:xfrm>
          <a:prstGeom prst="rect">
            <a:avLst/>
          </a:prstGeom>
        </p:spPr>
        <p:txBody>
          <a:bodyPr vert="horz" lIns="100803" tIns="50402" rIns="100803" bIns="50402" rtlCol="0" anchor="ctr"/>
          <a:lstStyle>
            <a:lvl1pPr algn="r" defTabSz="1008035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17365D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0B456606-6EE8-4D87-BC77-61879A713323}" type="slidenum">
              <a:rPr lang="pl-PL"/>
              <a:pPr eaLnBrk="1" hangingPunct="1">
                <a:defRPr/>
              </a:pPr>
              <a:t>‹#›</a:t>
            </a:fld>
            <a:endParaRPr lang="pl-PL" dirty="0"/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31583125"/>
              </p:ext>
            </p:extLst>
          </p:nvPr>
        </p:nvGraphicFramePr>
        <p:xfrm>
          <a:off x="9926403" y="168463"/>
          <a:ext cx="2108160" cy="35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r:id="rId10" imgW="14573115" imgH="3276420" progId="AcroExch.Document.11">
                  <p:embed/>
                </p:oleObj>
              </mc:Choice>
              <mc:Fallback>
                <p:oleObj name="Acrobat Document" r:id="rId10" imgW="14573115" imgH="327642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6403" y="168463"/>
                        <a:ext cx="2108160" cy="35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838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</p:sldLayoutIdLst>
  <p:hf hdr="0" dt="0"/>
  <p:txStyles>
    <p:titleStyle>
      <a:lvl1pPr algn="l" defTabSz="1006475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defTabSz="1006475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defTabSz="1006475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defTabSz="1006475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defTabSz="100647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defTabSz="100647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defTabSz="100647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defTabSz="100647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50.jpe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12" Type="http://schemas.microsoft.com/office/2007/relationships/hdphoto" Target="../media/hdphoto8.wdp"/><Relationship Id="rId17" Type="http://schemas.openxmlformats.org/officeDocument/2006/relationships/image" Target="../media/image62.png"/><Relationship Id="rId2" Type="http://schemas.openxmlformats.org/officeDocument/2006/relationships/image" Target="../media/image54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microsoft.com/office/2007/relationships/hdphoto" Target="../media/hdphoto12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microsoft.com/office/2007/relationships/hdphoto" Target="../media/hdphoto13.wdp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8"/>
          <p:cNvSpPr txBox="1">
            <a:spLocks/>
          </p:cNvSpPr>
          <p:nvPr/>
        </p:nvSpPr>
        <p:spPr>
          <a:xfrm>
            <a:off x="2454276" y="2373313"/>
            <a:ext cx="7223125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6550" b="1" i="1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j-ea"/>
              </a:rPr>
              <a:t>Строительная Дивизия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j-ea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505200"/>
            <a:ext cx="45847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pl-PL" dirty="0" smtClean="0"/>
              <a:t>СТРОИТЕЛЬНАЯ ДИВИЗИЯ</a:t>
            </a:r>
            <a:endParaRPr lang="en-US" altLang="pl-PL" dirty="0"/>
          </a:p>
        </p:txBody>
      </p:sp>
      <p:sp>
        <p:nvSpPr>
          <p:cNvPr id="68610" name="object 2"/>
          <p:cNvSpPr>
            <a:spLocks noChangeArrowheads="1"/>
          </p:cNvSpPr>
          <p:nvPr/>
        </p:nvSpPr>
        <p:spPr bwMode="auto">
          <a:xfrm>
            <a:off x="2114551" y="1008064"/>
            <a:ext cx="4779963" cy="41941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1" name="object 3"/>
          <p:cNvSpPr>
            <a:spLocks noChangeArrowheads="1"/>
          </p:cNvSpPr>
          <p:nvPr/>
        </p:nvSpPr>
        <p:spPr bwMode="auto">
          <a:xfrm>
            <a:off x="6883400" y="1008063"/>
            <a:ext cx="3043238" cy="50212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2" name="object 4"/>
          <p:cNvSpPr>
            <a:spLocks noChangeArrowheads="1"/>
          </p:cNvSpPr>
          <p:nvPr/>
        </p:nvSpPr>
        <p:spPr bwMode="auto">
          <a:xfrm>
            <a:off x="2114551" y="5191125"/>
            <a:ext cx="4779963" cy="8382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3" name="object 7"/>
          <p:cNvSpPr>
            <a:spLocks/>
          </p:cNvSpPr>
          <p:nvPr/>
        </p:nvSpPr>
        <p:spPr bwMode="auto">
          <a:xfrm>
            <a:off x="5854700" y="1417638"/>
            <a:ext cx="1587500" cy="1587500"/>
          </a:xfrm>
          <a:custGeom>
            <a:avLst/>
            <a:gdLst>
              <a:gd name="T0" fmla="*/ 1581630 w 1588135"/>
              <a:gd name="T1" fmla="*/ 842103 h 1587500"/>
              <a:gd name="T2" fmla="*/ 1570322 w 1588135"/>
              <a:gd name="T3" fmla="*/ 936428 h 1587500"/>
              <a:gd name="T4" fmla="*/ 1548340 w 1588135"/>
              <a:gd name="T5" fmla="*/ 1027024 h 1587500"/>
              <a:gd name="T6" fmla="*/ 1516347 w 1588135"/>
              <a:gd name="T7" fmla="*/ 1113226 h 1587500"/>
              <a:gd name="T8" fmla="*/ 1475009 w 1588135"/>
              <a:gd name="T9" fmla="*/ 1194371 h 1587500"/>
              <a:gd name="T10" fmla="*/ 1424981 w 1588135"/>
              <a:gd name="T11" fmla="*/ 1269795 h 1587500"/>
              <a:gd name="T12" fmla="*/ 1366930 w 1588135"/>
              <a:gd name="T13" fmla="*/ 1338833 h 1587500"/>
              <a:gd name="T14" fmla="*/ 1301517 w 1588135"/>
              <a:gd name="T15" fmla="*/ 1400820 h 1587500"/>
              <a:gd name="T16" fmla="*/ 1229406 w 1588135"/>
              <a:gd name="T17" fmla="*/ 1455094 h 1587500"/>
              <a:gd name="T18" fmla="*/ 1151257 w 1588135"/>
              <a:gd name="T19" fmla="*/ 1500989 h 1587500"/>
              <a:gd name="T20" fmla="*/ 1067735 w 1588135"/>
              <a:gd name="T21" fmla="*/ 1537841 h 1587500"/>
              <a:gd name="T22" fmla="*/ 979500 w 1588135"/>
              <a:gd name="T23" fmla="*/ 1564986 h 1587500"/>
              <a:gd name="T24" fmla="*/ 887216 w 1588135"/>
              <a:gd name="T25" fmla="*/ 1581760 h 1587500"/>
              <a:gd name="T26" fmla="*/ 791543 w 1588135"/>
              <a:gd name="T27" fmla="*/ 1587500 h 1587500"/>
              <a:gd name="T28" fmla="*/ 695871 w 1588135"/>
              <a:gd name="T29" fmla="*/ 1581760 h 1587500"/>
              <a:gd name="T30" fmla="*/ 603585 w 1588135"/>
              <a:gd name="T31" fmla="*/ 1564986 h 1587500"/>
              <a:gd name="T32" fmla="*/ 515350 w 1588135"/>
              <a:gd name="T33" fmla="*/ 1537841 h 1587500"/>
              <a:gd name="T34" fmla="*/ 431825 w 1588135"/>
              <a:gd name="T35" fmla="*/ 1500989 h 1587500"/>
              <a:gd name="T36" fmla="*/ 353675 w 1588135"/>
              <a:gd name="T37" fmla="*/ 1455094 h 1587500"/>
              <a:gd name="T38" fmla="*/ 281562 w 1588135"/>
              <a:gd name="T39" fmla="*/ 1400820 h 1587500"/>
              <a:gd name="T40" fmla="*/ 216149 w 1588135"/>
              <a:gd name="T41" fmla="*/ 1338833 h 1587500"/>
              <a:gd name="T42" fmla="*/ 158100 w 1588135"/>
              <a:gd name="T43" fmla="*/ 1269795 h 1587500"/>
              <a:gd name="T44" fmla="*/ 108071 w 1588135"/>
              <a:gd name="T45" fmla="*/ 1194371 h 1587500"/>
              <a:gd name="T46" fmla="*/ 66726 w 1588135"/>
              <a:gd name="T47" fmla="*/ 1113226 h 1587500"/>
              <a:gd name="T48" fmla="*/ 34734 w 1588135"/>
              <a:gd name="T49" fmla="*/ 1027024 h 1587500"/>
              <a:gd name="T50" fmla="*/ 12753 w 1588135"/>
              <a:gd name="T51" fmla="*/ 936428 h 1587500"/>
              <a:gd name="T52" fmla="*/ 1441 w 1588135"/>
              <a:gd name="T53" fmla="*/ 842103 h 1587500"/>
              <a:gd name="T54" fmla="*/ 1441 w 1588135"/>
              <a:gd name="T55" fmla="*/ 745396 h 1587500"/>
              <a:gd name="T56" fmla="*/ 12753 w 1588135"/>
              <a:gd name="T57" fmla="*/ 651071 h 1587500"/>
              <a:gd name="T58" fmla="*/ 34734 w 1588135"/>
              <a:gd name="T59" fmla="*/ 560475 h 1587500"/>
              <a:gd name="T60" fmla="*/ 66726 w 1588135"/>
              <a:gd name="T61" fmla="*/ 474273 h 1587500"/>
              <a:gd name="T62" fmla="*/ 108071 w 1588135"/>
              <a:gd name="T63" fmla="*/ 393128 h 1587500"/>
              <a:gd name="T64" fmla="*/ 158100 w 1588135"/>
              <a:gd name="T65" fmla="*/ 317704 h 1587500"/>
              <a:gd name="T66" fmla="*/ 216149 w 1588135"/>
              <a:gd name="T67" fmla="*/ 248666 h 1587500"/>
              <a:gd name="T68" fmla="*/ 281562 w 1588135"/>
              <a:gd name="T69" fmla="*/ 186679 h 1587500"/>
              <a:gd name="T70" fmla="*/ 353675 w 1588135"/>
              <a:gd name="T71" fmla="*/ 132405 h 1587500"/>
              <a:gd name="T72" fmla="*/ 431825 w 1588135"/>
              <a:gd name="T73" fmla="*/ 86510 h 1587500"/>
              <a:gd name="T74" fmla="*/ 515350 w 1588135"/>
              <a:gd name="T75" fmla="*/ 49658 h 1587500"/>
              <a:gd name="T76" fmla="*/ 603585 w 1588135"/>
              <a:gd name="T77" fmla="*/ 22513 h 1587500"/>
              <a:gd name="T78" fmla="*/ 695871 w 1588135"/>
              <a:gd name="T79" fmla="*/ 5739 h 1587500"/>
              <a:gd name="T80" fmla="*/ 791543 w 1588135"/>
              <a:gd name="T81" fmla="*/ 0 h 1587500"/>
              <a:gd name="T82" fmla="*/ 887216 w 1588135"/>
              <a:gd name="T83" fmla="*/ 5739 h 1587500"/>
              <a:gd name="T84" fmla="*/ 979500 w 1588135"/>
              <a:gd name="T85" fmla="*/ 22513 h 1587500"/>
              <a:gd name="T86" fmla="*/ 1067735 w 1588135"/>
              <a:gd name="T87" fmla="*/ 49658 h 1587500"/>
              <a:gd name="T88" fmla="*/ 1151257 w 1588135"/>
              <a:gd name="T89" fmla="*/ 86510 h 1587500"/>
              <a:gd name="T90" fmla="*/ 1229406 w 1588135"/>
              <a:gd name="T91" fmla="*/ 132405 h 1587500"/>
              <a:gd name="T92" fmla="*/ 1301517 w 1588135"/>
              <a:gd name="T93" fmla="*/ 186679 h 1587500"/>
              <a:gd name="T94" fmla="*/ 1366930 w 1588135"/>
              <a:gd name="T95" fmla="*/ 248666 h 1587500"/>
              <a:gd name="T96" fmla="*/ 1424981 w 1588135"/>
              <a:gd name="T97" fmla="*/ 317704 h 1587500"/>
              <a:gd name="T98" fmla="*/ 1475009 w 1588135"/>
              <a:gd name="T99" fmla="*/ 393128 h 1587500"/>
              <a:gd name="T100" fmla="*/ 1516347 w 1588135"/>
              <a:gd name="T101" fmla="*/ 474273 h 1587500"/>
              <a:gd name="T102" fmla="*/ 1548340 w 1588135"/>
              <a:gd name="T103" fmla="*/ 560475 h 1587500"/>
              <a:gd name="T104" fmla="*/ 1570322 w 1588135"/>
              <a:gd name="T105" fmla="*/ 651071 h 1587500"/>
              <a:gd name="T106" fmla="*/ 1581630 w 1588135"/>
              <a:gd name="T107" fmla="*/ 745396 h 15875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588135" h="1587500">
                <a:moveTo>
                  <a:pt x="1587512" y="793750"/>
                </a:moveTo>
                <a:lnTo>
                  <a:pt x="1586064" y="842103"/>
                </a:lnTo>
                <a:lnTo>
                  <a:pt x="1581773" y="889690"/>
                </a:lnTo>
                <a:lnTo>
                  <a:pt x="1574724" y="936428"/>
                </a:lnTo>
                <a:lnTo>
                  <a:pt x="1564999" y="982233"/>
                </a:lnTo>
                <a:lnTo>
                  <a:pt x="1552681" y="1027024"/>
                </a:lnTo>
                <a:lnTo>
                  <a:pt x="1537853" y="1070716"/>
                </a:lnTo>
                <a:lnTo>
                  <a:pt x="1520599" y="1113226"/>
                </a:lnTo>
                <a:lnTo>
                  <a:pt x="1501001" y="1154473"/>
                </a:lnTo>
                <a:lnTo>
                  <a:pt x="1479143" y="1194371"/>
                </a:lnTo>
                <a:lnTo>
                  <a:pt x="1455106" y="1232840"/>
                </a:lnTo>
                <a:lnTo>
                  <a:pt x="1428975" y="1269795"/>
                </a:lnTo>
                <a:lnTo>
                  <a:pt x="1400833" y="1305154"/>
                </a:lnTo>
                <a:lnTo>
                  <a:pt x="1370762" y="1338833"/>
                </a:lnTo>
                <a:lnTo>
                  <a:pt x="1338845" y="1370749"/>
                </a:lnTo>
                <a:lnTo>
                  <a:pt x="1305166" y="1400820"/>
                </a:lnTo>
                <a:lnTo>
                  <a:pt x="1269808" y="1428963"/>
                </a:lnTo>
                <a:lnTo>
                  <a:pt x="1232853" y="1455094"/>
                </a:lnTo>
                <a:lnTo>
                  <a:pt x="1194384" y="1479130"/>
                </a:lnTo>
                <a:lnTo>
                  <a:pt x="1154485" y="1500989"/>
                </a:lnTo>
                <a:lnTo>
                  <a:pt x="1113239" y="1520587"/>
                </a:lnTo>
                <a:lnTo>
                  <a:pt x="1070728" y="1537841"/>
                </a:lnTo>
                <a:lnTo>
                  <a:pt x="1027036" y="1552668"/>
                </a:lnTo>
                <a:lnTo>
                  <a:pt x="982246" y="1564986"/>
                </a:lnTo>
                <a:lnTo>
                  <a:pt x="936440" y="1574711"/>
                </a:lnTo>
                <a:lnTo>
                  <a:pt x="889703" y="1581760"/>
                </a:lnTo>
                <a:lnTo>
                  <a:pt x="842116" y="1586051"/>
                </a:lnTo>
                <a:lnTo>
                  <a:pt x="793762" y="1587500"/>
                </a:lnTo>
                <a:lnTo>
                  <a:pt x="745409" y="1586051"/>
                </a:lnTo>
                <a:lnTo>
                  <a:pt x="697822" y="1581760"/>
                </a:lnTo>
                <a:lnTo>
                  <a:pt x="651084" y="1574711"/>
                </a:lnTo>
                <a:lnTo>
                  <a:pt x="605278" y="1564986"/>
                </a:lnTo>
                <a:lnTo>
                  <a:pt x="560487" y="1552668"/>
                </a:lnTo>
                <a:lnTo>
                  <a:pt x="516794" y="1537841"/>
                </a:lnTo>
                <a:lnTo>
                  <a:pt x="474283" y="1520587"/>
                </a:lnTo>
                <a:lnTo>
                  <a:pt x="433036" y="1500989"/>
                </a:lnTo>
                <a:lnTo>
                  <a:pt x="393137" y="1479130"/>
                </a:lnTo>
                <a:lnTo>
                  <a:pt x="354668" y="1455094"/>
                </a:lnTo>
                <a:lnTo>
                  <a:pt x="317712" y="1428963"/>
                </a:lnTo>
                <a:lnTo>
                  <a:pt x="282353" y="1400820"/>
                </a:lnTo>
                <a:lnTo>
                  <a:pt x="248673" y="1370749"/>
                </a:lnTo>
                <a:lnTo>
                  <a:pt x="216756" y="1338833"/>
                </a:lnTo>
                <a:lnTo>
                  <a:pt x="186684" y="1305154"/>
                </a:lnTo>
                <a:lnTo>
                  <a:pt x="158541" y="1269795"/>
                </a:lnTo>
                <a:lnTo>
                  <a:pt x="132409" y="1232840"/>
                </a:lnTo>
                <a:lnTo>
                  <a:pt x="108372" y="1194371"/>
                </a:lnTo>
                <a:lnTo>
                  <a:pt x="86513" y="1154473"/>
                </a:lnTo>
                <a:lnTo>
                  <a:pt x="66915" y="1113226"/>
                </a:lnTo>
                <a:lnTo>
                  <a:pt x="49660" y="1070716"/>
                </a:lnTo>
                <a:lnTo>
                  <a:pt x="34832" y="1027024"/>
                </a:lnTo>
                <a:lnTo>
                  <a:pt x="22514" y="982233"/>
                </a:lnTo>
                <a:lnTo>
                  <a:pt x="12788" y="936428"/>
                </a:lnTo>
                <a:lnTo>
                  <a:pt x="5739" y="889690"/>
                </a:lnTo>
                <a:lnTo>
                  <a:pt x="1448" y="842103"/>
                </a:lnTo>
                <a:lnTo>
                  <a:pt x="0" y="793750"/>
                </a:lnTo>
                <a:lnTo>
                  <a:pt x="1448" y="745396"/>
                </a:lnTo>
                <a:lnTo>
                  <a:pt x="5739" y="697809"/>
                </a:lnTo>
                <a:lnTo>
                  <a:pt x="12788" y="651071"/>
                </a:lnTo>
                <a:lnTo>
                  <a:pt x="22514" y="605266"/>
                </a:lnTo>
                <a:lnTo>
                  <a:pt x="34832" y="560475"/>
                </a:lnTo>
                <a:lnTo>
                  <a:pt x="49660" y="516783"/>
                </a:lnTo>
                <a:lnTo>
                  <a:pt x="66915" y="474273"/>
                </a:lnTo>
                <a:lnTo>
                  <a:pt x="86513" y="433026"/>
                </a:lnTo>
                <a:lnTo>
                  <a:pt x="108372" y="393128"/>
                </a:lnTo>
                <a:lnTo>
                  <a:pt x="132409" y="354659"/>
                </a:lnTo>
                <a:lnTo>
                  <a:pt x="158541" y="317704"/>
                </a:lnTo>
                <a:lnTo>
                  <a:pt x="186684" y="282345"/>
                </a:lnTo>
                <a:lnTo>
                  <a:pt x="216756" y="248666"/>
                </a:lnTo>
                <a:lnTo>
                  <a:pt x="248673" y="216750"/>
                </a:lnTo>
                <a:lnTo>
                  <a:pt x="282353" y="186679"/>
                </a:lnTo>
                <a:lnTo>
                  <a:pt x="317712" y="158536"/>
                </a:lnTo>
                <a:lnTo>
                  <a:pt x="354668" y="132405"/>
                </a:lnTo>
                <a:lnTo>
                  <a:pt x="393137" y="108369"/>
                </a:lnTo>
                <a:lnTo>
                  <a:pt x="433036" y="86510"/>
                </a:lnTo>
                <a:lnTo>
                  <a:pt x="474283" y="66912"/>
                </a:lnTo>
                <a:lnTo>
                  <a:pt x="516794" y="49658"/>
                </a:lnTo>
                <a:lnTo>
                  <a:pt x="560487" y="34831"/>
                </a:lnTo>
                <a:lnTo>
                  <a:pt x="605278" y="22513"/>
                </a:lnTo>
                <a:lnTo>
                  <a:pt x="651084" y="12788"/>
                </a:lnTo>
                <a:lnTo>
                  <a:pt x="697822" y="5739"/>
                </a:lnTo>
                <a:lnTo>
                  <a:pt x="745409" y="1448"/>
                </a:lnTo>
                <a:lnTo>
                  <a:pt x="793762" y="0"/>
                </a:lnTo>
                <a:lnTo>
                  <a:pt x="842116" y="1448"/>
                </a:lnTo>
                <a:lnTo>
                  <a:pt x="889703" y="5739"/>
                </a:lnTo>
                <a:lnTo>
                  <a:pt x="936440" y="12788"/>
                </a:lnTo>
                <a:lnTo>
                  <a:pt x="982246" y="22513"/>
                </a:lnTo>
                <a:lnTo>
                  <a:pt x="1027036" y="34831"/>
                </a:lnTo>
                <a:lnTo>
                  <a:pt x="1070728" y="49658"/>
                </a:lnTo>
                <a:lnTo>
                  <a:pt x="1113239" y="66912"/>
                </a:lnTo>
                <a:lnTo>
                  <a:pt x="1154485" y="86510"/>
                </a:lnTo>
                <a:lnTo>
                  <a:pt x="1194384" y="108369"/>
                </a:lnTo>
                <a:lnTo>
                  <a:pt x="1232853" y="132405"/>
                </a:lnTo>
                <a:lnTo>
                  <a:pt x="1269808" y="158536"/>
                </a:lnTo>
                <a:lnTo>
                  <a:pt x="1305166" y="186679"/>
                </a:lnTo>
                <a:lnTo>
                  <a:pt x="1338845" y="216750"/>
                </a:lnTo>
                <a:lnTo>
                  <a:pt x="1370762" y="248666"/>
                </a:lnTo>
                <a:lnTo>
                  <a:pt x="1400833" y="282345"/>
                </a:lnTo>
                <a:lnTo>
                  <a:pt x="1428975" y="317704"/>
                </a:lnTo>
                <a:lnTo>
                  <a:pt x="1455106" y="354659"/>
                </a:lnTo>
                <a:lnTo>
                  <a:pt x="1479143" y="393128"/>
                </a:lnTo>
                <a:lnTo>
                  <a:pt x="1501001" y="433026"/>
                </a:lnTo>
                <a:lnTo>
                  <a:pt x="1520599" y="474273"/>
                </a:lnTo>
                <a:lnTo>
                  <a:pt x="1537853" y="516783"/>
                </a:lnTo>
                <a:lnTo>
                  <a:pt x="1552681" y="560475"/>
                </a:lnTo>
                <a:lnTo>
                  <a:pt x="1564999" y="605266"/>
                </a:lnTo>
                <a:lnTo>
                  <a:pt x="1574724" y="651071"/>
                </a:lnTo>
                <a:lnTo>
                  <a:pt x="1581773" y="697809"/>
                </a:lnTo>
                <a:lnTo>
                  <a:pt x="1586064" y="745396"/>
                </a:lnTo>
                <a:lnTo>
                  <a:pt x="1587512" y="793750"/>
                </a:lnTo>
                <a:close/>
              </a:path>
            </a:pathLst>
          </a:custGeom>
          <a:noFill/>
          <a:ln w="54000">
            <a:solidFill>
              <a:srgbClr val="BEC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4" name="object 8"/>
          <p:cNvSpPr>
            <a:spLocks/>
          </p:cNvSpPr>
          <p:nvPr/>
        </p:nvSpPr>
        <p:spPr bwMode="auto">
          <a:xfrm>
            <a:off x="4997450" y="4516438"/>
            <a:ext cx="1162050" cy="1162050"/>
          </a:xfrm>
          <a:custGeom>
            <a:avLst/>
            <a:gdLst>
              <a:gd name="T0" fmla="*/ 1160124 w 1162050"/>
              <a:gd name="T1" fmla="*/ 628679 h 1162050"/>
              <a:gd name="T2" fmla="*/ 1145164 w 1162050"/>
              <a:gd name="T3" fmla="*/ 720656 h 1162050"/>
              <a:gd name="T4" fmla="*/ 1116392 w 1162050"/>
              <a:gd name="T5" fmla="*/ 807191 h 1162050"/>
              <a:gd name="T6" fmla="*/ 1075002 w 1162050"/>
              <a:gd name="T7" fmla="*/ 887089 h 1162050"/>
              <a:gd name="T8" fmla="*/ 1022192 w 1162050"/>
              <a:gd name="T9" fmla="*/ 959154 h 1162050"/>
              <a:gd name="T10" fmla="*/ 959157 w 1162050"/>
              <a:gd name="T11" fmla="*/ 1022191 h 1162050"/>
              <a:gd name="T12" fmla="*/ 887093 w 1162050"/>
              <a:gd name="T13" fmla="*/ 1075002 h 1162050"/>
              <a:gd name="T14" fmla="*/ 807196 w 1162050"/>
              <a:gd name="T15" fmla="*/ 1116391 h 1162050"/>
              <a:gd name="T16" fmla="*/ 720663 w 1162050"/>
              <a:gd name="T17" fmla="*/ 1145164 h 1162050"/>
              <a:gd name="T18" fmla="*/ 628690 w 1162050"/>
              <a:gd name="T19" fmla="*/ 1160124 h 1162050"/>
              <a:gd name="T20" fmla="*/ 533384 w 1162050"/>
              <a:gd name="T21" fmla="*/ 1160124 h 1162050"/>
              <a:gd name="T22" fmla="*/ 441410 w 1162050"/>
              <a:gd name="T23" fmla="*/ 1145164 h 1162050"/>
              <a:gd name="T24" fmla="*/ 354874 w 1162050"/>
              <a:gd name="T25" fmla="*/ 1116391 h 1162050"/>
              <a:gd name="T26" fmla="*/ 274975 w 1162050"/>
              <a:gd name="T27" fmla="*/ 1075002 h 1162050"/>
              <a:gd name="T28" fmla="*/ 202907 w 1162050"/>
              <a:gd name="T29" fmla="*/ 1022191 h 1162050"/>
              <a:gd name="T30" fmla="*/ 139868 w 1162050"/>
              <a:gd name="T31" fmla="*/ 959154 h 1162050"/>
              <a:gd name="T32" fmla="*/ 87054 w 1162050"/>
              <a:gd name="T33" fmla="*/ 887089 h 1162050"/>
              <a:gd name="T34" fmla="*/ 45661 w 1162050"/>
              <a:gd name="T35" fmla="*/ 807191 h 1162050"/>
              <a:gd name="T36" fmla="*/ 16886 w 1162050"/>
              <a:gd name="T37" fmla="*/ 720656 h 1162050"/>
              <a:gd name="T38" fmla="*/ 1926 w 1162050"/>
              <a:gd name="T39" fmla="*/ 628679 h 1162050"/>
              <a:gd name="T40" fmla="*/ 1926 w 1162050"/>
              <a:gd name="T41" fmla="*/ 533370 h 1162050"/>
              <a:gd name="T42" fmla="*/ 16886 w 1162050"/>
              <a:gd name="T43" fmla="*/ 441393 h 1162050"/>
              <a:gd name="T44" fmla="*/ 45661 w 1162050"/>
              <a:gd name="T45" fmla="*/ 354858 h 1162050"/>
              <a:gd name="T46" fmla="*/ 87054 w 1162050"/>
              <a:gd name="T47" fmla="*/ 274960 h 1162050"/>
              <a:gd name="T48" fmla="*/ 139868 w 1162050"/>
              <a:gd name="T49" fmla="*/ 202895 h 1162050"/>
              <a:gd name="T50" fmla="*/ 202907 w 1162050"/>
              <a:gd name="T51" fmla="*/ 139858 h 1162050"/>
              <a:gd name="T52" fmla="*/ 274975 w 1162050"/>
              <a:gd name="T53" fmla="*/ 87047 h 1162050"/>
              <a:gd name="T54" fmla="*/ 354874 w 1162050"/>
              <a:gd name="T55" fmla="*/ 45658 h 1162050"/>
              <a:gd name="T56" fmla="*/ 441410 w 1162050"/>
              <a:gd name="T57" fmla="*/ 16885 h 1162050"/>
              <a:gd name="T58" fmla="*/ 533384 w 1162050"/>
              <a:gd name="T59" fmla="*/ 1925 h 1162050"/>
              <a:gd name="T60" fmla="*/ 628690 w 1162050"/>
              <a:gd name="T61" fmla="*/ 1925 h 1162050"/>
              <a:gd name="T62" fmla="*/ 720663 w 1162050"/>
              <a:gd name="T63" fmla="*/ 16885 h 1162050"/>
              <a:gd name="T64" fmla="*/ 807196 w 1162050"/>
              <a:gd name="T65" fmla="*/ 45658 h 1162050"/>
              <a:gd name="T66" fmla="*/ 887093 w 1162050"/>
              <a:gd name="T67" fmla="*/ 87047 h 1162050"/>
              <a:gd name="T68" fmla="*/ 959157 w 1162050"/>
              <a:gd name="T69" fmla="*/ 139858 h 1162050"/>
              <a:gd name="T70" fmla="*/ 1022192 w 1162050"/>
              <a:gd name="T71" fmla="*/ 202895 h 1162050"/>
              <a:gd name="T72" fmla="*/ 1075002 w 1162050"/>
              <a:gd name="T73" fmla="*/ 274960 h 1162050"/>
              <a:gd name="T74" fmla="*/ 1116392 w 1162050"/>
              <a:gd name="T75" fmla="*/ 354858 h 1162050"/>
              <a:gd name="T76" fmla="*/ 1145164 w 1162050"/>
              <a:gd name="T77" fmla="*/ 441393 h 1162050"/>
              <a:gd name="T78" fmla="*/ 1160124 w 1162050"/>
              <a:gd name="T79" fmla="*/ 533370 h 116205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62050" h="1162050">
                <a:moveTo>
                  <a:pt x="1162050" y="581025"/>
                </a:moveTo>
                <a:lnTo>
                  <a:pt x="1160124" y="628679"/>
                </a:lnTo>
                <a:lnTo>
                  <a:pt x="1154445" y="675273"/>
                </a:lnTo>
                <a:lnTo>
                  <a:pt x="1145164" y="720656"/>
                </a:lnTo>
                <a:lnTo>
                  <a:pt x="1132430" y="764678"/>
                </a:lnTo>
                <a:lnTo>
                  <a:pt x="1116392" y="807191"/>
                </a:lnTo>
                <a:lnTo>
                  <a:pt x="1097199" y="848044"/>
                </a:lnTo>
                <a:lnTo>
                  <a:pt x="1075002" y="887089"/>
                </a:lnTo>
                <a:lnTo>
                  <a:pt x="1049950" y="924176"/>
                </a:lnTo>
                <a:lnTo>
                  <a:pt x="1022192" y="959154"/>
                </a:lnTo>
                <a:lnTo>
                  <a:pt x="991877" y="991876"/>
                </a:lnTo>
                <a:lnTo>
                  <a:pt x="959157" y="1022191"/>
                </a:lnTo>
                <a:lnTo>
                  <a:pt x="924178" y="1049949"/>
                </a:lnTo>
                <a:lnTo>
                  <a:pt x="887093" y="1075002"/>
                </a:lnTo>
                <a:lnTo>
                  <a:pt x="848049" y="1097199"/>
                </a:lnTo>
                <a:lnTo>
                  <a:pt x="807196" y="1116391"/>
                </a:lnTo>
                <a:lnTo>
                  <a:pt x="764685" y="1132430"/>
                </a:lnTo>
                <a:lnTo>
                  <a:pt x="720663" y="1145164"/>
                </a:lnTo>
                <a:lnTo>
                  <a:pt x="675282" y="1154445"/>
                </a:lnTo>
                <a:lnTo>
                  <a:pt x="628690" y="1160124"/>
                </a:lnTo>
                <a:lnTo>
                  <a:pt x="581037" y="1162050"/>
                </a:lnTo>
                <a:lnTo>
                  <a:pt x="533384" y="1160124"/>
                </a:lnTo>
                <a:lnTo>
                  <a:pt x="486792" y="1154445"/>
                </a:lnTo>
                <a:lnTo>
                  <a:pt x="441410" y="1145164"/>
                </a:lnTo>
                <a:lnTo>
                  <a:pt x="397387" y="1132430"/>
                </a:lnTo>
                <a:lnTo>
                  <a:pt x="354874" y="1116391"/>
                </a:lnTo>
                <a:lnTo>
                  <a:pt x="314020" y="1097199"/>
                </a:lnTo>
                <a:lnTo>
                  <a:pt x="274975" y="1075002"/>
                </a:lnTo>
                <a:lnTo>
                  <a:pt x="237887" y="1049949"/>
                </a:lnTo>
                <a:lnTo>
                  <a:pt x="202907" y="1022191"/>
                </a:lnTo>
                <a:lnTo>
                  <a:pt x="170184" y="991876"/>
                </a:lnTo>
                <a:lnTo>
                  <a:pt x="139868" y="959154"/>
                </a:lnTo>
                <a:lnTo>
                  <a:pt x="112108" y="924176"/>
                </a:lnTo>
                <a:lnTo>
                  <a:pt x="87054" y="887089"/>
                </a:lnTo>
                <a:lnTo>
                  <a:pt x="64855" y="848044"/>
                </a:lnTo>
                <a:lnTo>
                  <a:pt x="45661" y="807191"/>
                </a:lnTo>
                <a:lnTo>
                  <a:pt x="29622" y="764678"/>
                </a:lnTo>
                <a:lnTo>
                  <a:pt x="16886" y="720656"/>
                </a:lnTo>
                <a:lnTo>
                  <a:pt x="7605" y="675273"/>
                </a:lnTo>
                <a:lnTo>
                  <a:pt x="1926" y="628679"/>
                </a:lnTo>
                <a:lnTo>
                  <a:pt x="0" y="581025"/>
                </a:lnTo>
                <a:lnTo>
                  <a:pt x="1926" y="533370"/>
                </a:lnTo>
                <a:lnTo>
                  <a:pt x="7605" y="486776"/>
                </a:lnTo>
                <a:lnTo>
                  <a:pt x="16886" y="441393"/>
                </a:lnTo>
                <a:lnTo>
                  <a:pt x="29622" y="397371"/>
                </a:lnTo>
                <a:lnTo>
                  <a:pt x="45661" y="354858"/>
                </a:lnTo>
                <a:lnTo>
                  <a:pt x="64855" y="314005"/>
                </a:lnTo>
                <a:lnTo>
                  <a:pt x="87054" y="274960"/>
                </a:lnTo>
                <a:lnTo>
                  <a:pt x="112108" y="237873"/>
                </a:lnTo>
                <a:lnTo>
                  <a:pt x="139868" y="202895"/>
                </a:lnTo>
                <a:lnTo>
                  <a:pt x="170184" y="170173"/>
                </a:lnTo>
                <a:lnTo>
                  <a:pt x="202907" y="139858"/>
                </a:lnTo>
                <a:lnTo>
                  <a:pt x="237887" y="112100"/>
                </a:lnTo>
                <a:lnTo>
                  <a:pt x="274975" y="87047"/>
                </a:lnTo>
                <a:lnTo>
                  <a:pt x="314020" y="64850"/>
                </a:lnTo>
                <a:lnTo>
                  <a:pt x="354874" y="45658"/>
                </a:lnTo>
                <a:lnTo>
                  <a:pt x="397387" y="29619"/>
                </a:lnTo>
                <a:lnTo>
                  <a:pt x="441410" y="16885"/>
                </a:lnTo>
                <a:lnTo>
                  <a:pt x="486792" y="7604"/>
                </a:lnTo>
                <a:lnTo>
                  <a:pt x="533384" y="1925"/>
                </a:lnTo>
                <a:lnTo>
                  <a:pt x="581037" y="0"/>
                </a:lnTo>
                <a:lnTo>
                  <a:pt x="628690" y="1925"/>
                </a:lnTo>
                <a:lnTo>
                  <a:pt x="675282" y="7604"/>
                </a:lnTo>
                <a:lnTo>
                  <a:pt x="720663" y="16885"/>
                </a:lnTo>
                <a:lnTo>
                  <a:pt x="764685" y="29619"/>
                </a:lnTo>
                <a:lnTo>
                  <a:pt x="807196" y="45658"/>
                </a:lnTo>
                <a:lnTo>
                  <a:pt x="848049" y="64850"/>
                </a:lnTo>
                <a:lnTo>
                  <a:pt x="887093" y="87047"/>
                </a:lnTo>
                <a:lnTo>
                  <a:pt x="924178" y="112100"/>
                </a:lnTo>
                <a:lnTo>
                  <a:pt x="959157" y="139858"/>
                </a:lnTo>
                <a:lnTo>
                  <a:pt x="991877" y="170173"/>
                </a:lnTo>
                <a:lnTo>
                  <a:pt x="1022192" y="202895"/>
                </a:lnTo>
                <a:lnTo>
                  <a:pt x="1049950" y="237873"/>
                </a:lnTo>
                <a:lnTo>
                  <a:pt x="1075002" y="274960"/>
                </a:lnTo>
                <a:lnTo>
                  <a:pt x="1097199" y="314005"/>
                </a:lnTo>
                <a:lnTo>
                  <a:pt x="1116392" y="354858"/>
                </a:lnTo>
                <a:lnTo>
                  <a:pt x="1132430" y="397371"/>
                </a:lnTo>
                <a:lnTo>
                  <a:pt x="1145164" y="441393"/>
                </a:lnTo>
                <a:lnTo>
                  <a:pt x="1154445" y="486776"/>
                </a:lnTo>
                <a:lnTo>
                  <a:pt x="1160124" y="533370"/>
                </a:lnTo>
                <a:lnTo>
                  <a:pt x="1162050" y="581025"/>
                </a:lnTo>
                <a:close/>
              </a:path>
            </a:pathLst>
          </a:custGeom>
          <a:noFill/>
          <a:ln w="39522">
            <a:solidFill>
              <a:srgbClr val="BEC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5" name="object 9"/>
          <p:cNvSpPr>
            <a:spLocks/>
          </p:cNvSpPr>
          <p:nvPr/>
        </p:nvSpPr>
        <p:spPr bwMode="auto">
          <a:xfrm>
            <a:off x="5892800" y="2998788"/>
            <a:ext cx="590550" cy="1606550"/>
          </a:xfrm>
          <a:custGeom>
            <a:avLst/>
            <a:gdLst>
              <a:gd name="T0" fmla="*/ 0 w 590550"/>
              <a:gd name="T1" fmla="*/ 1606549 h 1606550"/>
              <a:gd name="T2" fmla="*/ 590550 w 590550"/>
              <a:gd name="T3" fmla="*/ 0 h 16065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90550" h="1606550">
                <a:moveTo>
                  <a:pt x="0" y="1606549"/>
                </a:moveTo>
                <a:lnTo>
                  <a:pt x="590550" y="0"/>
                </a:lnTo>
              </a:path>
            </a:pathLst>
          </a:custGeom>
          <a:noFill/>
          <a:ln w="54000">
            <a:solidFill>
              <a:srgbClr val="BEC0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616" name="Symbol zastępczy tekstu 1"/>
          <p:cNvSpPr>
            <a:spLocks noGrp="1"/>
          </p:cNvSpPr>
          <p:nvPr>
            <p:ph type="body" sz="quarter" idx="11"/>
          </p:nvPr>
        </p:nvSpPr>
        <p:spPr bwMode="auto">
          <a:xfrm>
            <a:off x="1843088" y="1066801"/>
            <a:ext cx="5759450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pl-PL" dirty="0" smtClean="0">
                <a:solidFill>
                  <a:srgbClr val="43424B"/>
                </a:solidFill>
              </a:rPr>
              <a:t>Оконные системы уплотнителей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7492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pl-PL" dirty="0"/>
              <a:t>СТРОИТЕЛЬНАЯ ДИВИЗИЯ</a:t>
            </a:r>
            <a:endParaRPr lang="en-US" altLang="pl-PL" dirty="0"/>
          </a:p>
        </p:txBody>
      </p:sp>
      <p:sp>
        <p:nvSpPr>
          <p:cNvPr id="74754" name="Symbol zastępczy tekstu 3"/>
          <p:cNvSpPr>
            <a:spLocks noGrp="1"/>
          </p:cNvSpPr>
          <p:nvPr>
            <p:ph type="body" sz="quarter" idx="11"/>
          </p:nvPr>
        </p:nvSpPr>
        <p:spPr bwMode="auto">
          <a:xfrm>
            <a:off x="1843088" y="1066801"/>
            <a:ext cx="5759450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pl-PL" dirty="0" smtClean="0">
                <a:solidFill>
                  <a:srgbClr val="43424B"/>
                </a:solidFill>
              </a:rPr>
              <a:t>Самоклеящиеся уплотнители</a:t>
            </a:r>
            <a:endParaRPr lang="pl-PL" altLang="pl-PL" dirty="0"/>
          </a:p>
        </p:txBody>
      </p:sp>
      <p:sp>
        <p:nvSpPr>
          <p:cNvPr id="74755" name="object 2"/>
          <p:cNvSpPr>
            <a:spLocks noChangeArrowheads="1"/>
          </p:cNvSpPr>
          <p:nvPr/>
        </p:nvSpPr>
        <p:spPr bwMode="auto">
          <a:xfrm>
            <a:off x="5837238" y="1374775"/>
            <a:ext cx="3897312" cy="3587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4756" name="object 3"/>
          <p:cNvSpPr>
            <a:spLocks noChangeArrowheads="1"/>
          </p:cNvSpPr>
          <p:nvPr/>
        </p:nvSpPr>
        <p:spPr bwMode="auto">
          <a:xfrm>
            <a:off x="2378075" y="1997075"/>
            <a:ext cx="3467100" cy="34051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4757" name="object 4"/>
          <p:cNvSpPr>
            <a:spLocks noChangeArrowheads="1"/>
          </p:cNvSpPr>
          <p:nvPr/>
        </p:nvSpPr>
        <p:spPr bwMode="auto">
          <a:xfrm>
            <a:off x="5837238" y="4954589"/>
            <a:ext cx="3897312" cy="4476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4758" name="object 7"/>
          <p:cNvSpPr>
            <a:spLocks/>
          </p:cNvSpPr>
          <p:nvPr/>
        </p:nvSpPr>
        <p:spPr bwMode="auto">
          <a:xfrm>
            <a:off x="2439989" y="2284414"/>
            <a:ext cx="3849687" cy="3044825"/>
          </a:xfrm>
          <a:custGeom>
            <a:avLst/>
            <a:gdLst>
              <a:gd name="T0" fmla="*/ 3854806 w 3848735"/>
              <a:gd name="T1" fmla="*/ 0 h 3044190"/>
              <a:gd name="T2" fmla="*/ 0 w 3848735"/>
              <a:gd name="T3" fmla="*/ 0 h 3044190"/>
              <a:gd name="T4" fmla="*/ 0 w 3848735"/>
              <a:gd name="T5" fmla="*/ 3048243 h 3044190"/>
              <a:gd name="T6" fmla="*/ 3854806 w 3848735"/>
              <a:gd name="T7" fmla="*/ 3048243 h 3044190"/>
              <a:gd name="T8" fmla="*/ 3854806 w 3848735"/>
              <a:gd name="T9" fmla="*/ 2976129 h 3044190"/>
              <a:gd name="T10" fmla="*/ 72122 w 3848735"/>
              <a:gd name="T11" fmla="*/ 2976129 h 3044190"/>
              <a:gd name="T12" fmla="*/ 72122 w 3848735"/>
              <a:gd name="T13" fmla="*/ 72101 h 3044190"/>
              <a:gd name="T14" fmla="*/ 3854806 w 3848735"/>
              <a:gd name="T15" fmla="*/ 72101 h 3044190"/>
              <a:gd name="T16" fmla="*/ 3854806 w 3848735"/>
              <a:gd name="T17" fmla="*/ 0 h 3044190"/>
              <a:gd name="T18" fmla="*/ 3854806 w 3848735"/>
              <a:gd name="T19" fmla="*/ 1500829 h 3044190"/>
              <a:gd name="T20" fmla="*/ 3782672 w 3848735"/>
              <a:gd name="T21" fmla="*/ 1551701 h 3044190"/>
              <a:gd name="T22" fmla="*/ 3782672 w 3848735"/>
              <a:gd name="T23" fmla="*/ 2976129 h 3044190"/>
              <a:gd name="T24" fmla="*/ 3854806 w 3848735"/>
              <a:gd name="T25" fmla="*/ 2976129 h 3044190"/>
              <a:gd name="T26" fmla="*/ 3854806 w 3848735"/>
              <a:gd name="T27" fmla="*/ 1500829 h 3044190"/>
              <a:gd name="T28" fmla="*/ 3854806 w 3848735"/>
              <a:gd name="T29" fmla="*/ 72101 h 3044190"/>
              <a:gd name="T30" fmla="*/ 3782672 w 3848735"/>
              <a:gd name="T31" fmla="*/ 72101 h 3044190"/>
              <a:gd name="T32" fmla="*/ 3782672 w 3848735"/>
              <a:gd name="T33" fmla="*/ 245911 h 3044190"/>
              <a:gd name="T34" fmla="*/ 3854806 w 3848735"/>
              <a:gd name="T35" fmla="*/ 298871 h 3044190"/>
              <a:gd name="T36" fmla="*/ 3854806 w 3848735"/>
              <a:gd name="T37" fmla="*/ 72101 h 30441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848735" h="3044190">
                <a:moveTo>
                  <a:pt x="3848138" y="0"/>
                </a:moveTo>
                <a:lnTo>
                  <a:pt x="0" y="0"/>
                </a:lnTo>
                <a:lnTo>
                  <a:pt x="0" y="3043796"/>
                </a:lnTo>
                <a:lnTo>
                  <a:pt x="3848138" y="3043796"/>
                </a:lnTo>
                <a:lnTo>
                  <a:pt x="3848138" y="2971787"/>
                </a:lnTo>
                <a:lnTo>
                  <a:pt x="71996" y="2971787"/>
                </a:lnTo>
                <a:lnTo>
                  <a:pt x="71996" y="71996"/>
                </a:lnTo>
                <a:lnTo>
                  <a:pt x="3848138" y="71996"/>
                </a:lnTo>
                <a:lnTo>
                  <a:pt x="3848138" y="0"/>
                </a:lnTo>
                <a:close/>
              </a:path>
              <a:path w="3848735" h="3044190">
                <a:moveTo>
                  <a:pt x="3848138" y="1498638"/>
                </a:moveTo>
                <a:lnTo>
                  <a:pt x="3776129" y="1549438"/>
                </a:lnTo>
                <a:lnTo>
                  <a:pt x="3776129" y="2971787"/>
                </a:lnTo>
                <a:lnTo>
                  <a:pt x="3848138" y="2971787"/>
                </a:lnTo>
                <a:lnTo>
                  <a:pt x="3848138" y="1498638"/>
                </a:lnTo>
                <a:close/>
              </a:path>
              <a:path w="3848735" h="3044190">
                <a:moveTo>
                  <a:pt x="3848138" y="71996"/>
                </a:moveTo>
                <a:lnTo>
                  <a:pt x="3776129" y="71996"/>
                </a:lnTo>
                <a:lnTo>
                  <a:pt x="3776129" y="245554"/>
                </a:lnTo>
                <a:lnTo>
                  <a:pt x="3848138" y="298437"/>
                </a:lnTo>
                <a:lnTo>
                  <a:pt x="3848138" y="71996"/>
                </a:lnTo>
                <a:close/>
              </a:path>
            </a:pathLst>
          </a:custGeom>
          <a:solidFill>
            <a:srgbClr val="BEC0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4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54276" y="2373313"/>
            <a:ext cx="7223125" cy="1008062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spc="-75" dirty="0" smtClean="0"/>
              <a:t>Промышленная Дивизия</a:t>
            </a:r>
            <a:endParaRPr sz="4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81400"/>
            <a:ext cx="458893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1" y="1219200"/>
            <a:ext cx="5815587" cy="27107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69" y="1162145"/>
            <a:ext cx="4191000" cy="41910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95600"/>
            <a:ext cx="6324600" cy="42164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pl-PL" dirty="0" smtClean="0"/>
              <a:t>КЛИНОВЫЕ РЕМНИ</a:t>
            </a:r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42537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51"/>
          <p:cNvSpPr/>
          <p:nvPr/>
        </p:nvSpPr>
        <p:spPr>
          <a:xfrm>
            <a:off x="9268839" y="1436209"/>
            <a:ext cx="2923161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Prostokąt 51"/>
          <p:cNvSpPr/>
          <p:nvPr/>
        </p:nvSpPr>
        <p:spPr>
          <a:xfrm>
            <a:off x="8910815" y="3075475"/>
            <a:ext cx="3281185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Prostokąt 51"/>
          <p:cNvSpPr/>
          <p:nvPr/>
        </p:nvSpPr>
        <p:spPr>
          <a:xfrm>
            <a:off x="8743353" y="4726573"/>
            <a:ext cx="3448647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9479868" y="1652025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HARVEST BELTS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Geogrotesque SemiBold Italic" panose="02000506040000020004" pitchFamily="50" charset="-18"/>
                <a:ea typeface="+mn-ea"/>
                <a:cs typeface="+mn-cs"/>
              </a:rPr>
              <a:t>®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Geogrotesque SemiBold Italic" panose="02000506040000020004" pitchFamily="50" charset="-18"/>
              <a:ea typeface="+mn-ea"/>
              <a:cs typeface="+mn-cs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9479868" y="343693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STOMIL SANOK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9473793" y="491924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GARDEN BELTS™</a:t>
            </a:r>
          </a:p>
        </p:txBody>
      </p:sp>
      <p:sp>
        <p:nvSpPr>
          <p:cNvPr id="44" name="object 10"/>
          <p:cNvSpPr>
            <a:spLocks/>
          </p:cNvSpPr>
          <p:nvPr/>
        </p:nvSpPr>
        <p:spPr bwMode="auto">
          <a:xfrm>
            <a:off x="6930040" y="4689769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5" name="object 10"/>
          <p:cNvSpPr>
            <a:spLocks/>
          </p:cNvSpPr>
          <p:nvPr/>
        </p:nvSpPr>
        <p:spPr bwMode="auto">
          <a:xfrm>
            <a:off x="4415645" y="4686022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6" name="object 10"/>
          <p:cNvSpPr>
            <a:spLocks/>
          </p:cNvSpPr>
          <p:nvPr/>
        </p:nvSpPr>
        <p:spPr bwMode="auto">
          <a:xfrm>
            <a:off x="1903388" y="4692823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0" name="object 10"/>
          <p:cNvSpPr>
            <a:spLocks/>
          </p:cNvSpPr>
          <p:nvPr/>
        </p:nvSpPr>
        <p:spPr bwMode="auto">
          <a:xfrm>
            <a:off x="7166803" y="3048057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1" name="object 10"/>
          <p:cNvSpPr>
            <a:spLocks/>
          </p:cNvSpPr>
          <p:nvPr/>
        </p:nvSpPr>
        <p:spPr bwMode="auto">
          <a:xfrm>
            <a:off x="4654164" y="3043014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2" name="object 10"/>
          <p:cNvSpPr>
            <a:spLocks/>
          </p:cNvSpPr>
          <p:nvPr/>
        </p:nvSpPr>
        <p:spPr bwMode="auto">
          <a:xfrm>
            <a:off x="2144826" y="3040731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6" name="object 10"/>
          <p:cNvSpPr>
            <a:spLocks/>
          </p:cNvSpPr>
          <p:nvPr/>
        </p:nvSpPr>
        <p:spPr bwMode="auto">
          <a:xfrm>
            <a:off x="7393082" y="1384839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7" name="object 10"/>
          <p:cNvSpPr>
            <a:spLocks/>
          </p:cNvSpPr>
          <p:nvPr/>
        </p:nvSpPr>
        <p:spPr bwMode="auto">
          <a:xfrm>
            <a:off x="4884901" y="1393491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8" name="object 10"/>
          <p:cNvSpPr>
            <a:spLocks/>
          </p:cNvSpPr>
          <p:nvPr/>
        </p:nvSpPr>
        <p:spPr bwMode="auto">
          <a:xfrm>
            <a:off x="2363759" y="1387774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9400756" y="19446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для комбайнов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2" name="pole tekstowe 61"/>
          <p:cNvSpPr txBox="1"/>
          <p:nvPr/>
        </p:nvSpPr>
        <p:spPr>
          <a:xfrm>
            <a:off x="9395179" y="5185522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для огородной техники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3" name="Obraz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49" y="1452644"/>
            <a:ext cx="1533675" cy="1021811"/>
          </a:xfrm>
          <a:prstGeom prst="rect">
            <a:avLst/>
          </a:prstGeom>
        </p:spPr>
      </p:pic>
      <p:pic>
        <p:nvPicPr>
          <p:cNvPr id="64" name="Obraz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48" y="1401991"/>
            <a:ext cx="1685729" cy="1123116"/>
          </a:xfrm>
          <a:prstGeom prst="rect">
            <a:avLst/>
          </a:prstGeom>
        </p:spPr>
      </p:pic>
      <p:pic>
        <p:nvPicPr>
          <p:cNvPr id="65" name="Obraz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23" y="1387774"/>
            <a:ext cx="1711628" cy="1140372"/>
          </a:xfrm>
          <a:prstGeom prst="rect">
            <a:avLst/>
          </a:prstGeom>
        </p:spPr>
      </p:pic>
      <p:pic>
        <p:nvPicPr>
          <p:cNvPr id="66" name="Obraz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42" y="3091241"/>
            <a:ext cx="1524719" cy="1015844"/>
          </a:xfrm>
          <a:prstGeom prst="rect">
            <a:avLst/>
          </a:prstGeom>
        </p:spPr>
      </p:pic>
      <p:pic>
        <p:nvPicPr>
          <p:cNvPr id="67" name="Obraz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40" y="3005973"/>
            <a:ext cx="1107679" cy="1233677"/>
          </a:xfrm>
          <a:prstGeom prst="rect">
            <a:avLst/>
          </a:prstGeom>
        </p:spPr>
      </p:pic>
      <p:pic>
        <p:nvPicPr>
          <p:cNvPr id="68" name="Obraz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60" y="3037971"/>
            <a:ext cx="1713513" cy="1141628"/>
          </a:xfrm>
          <a:prstGeom prst="rect">
            <a:avLst/>
          </a:prstGeom>
        </p:spPr>
      </p:pic>
      <p:pic>
        <p:nvPicPr>
          <p:cNvPr id="69" name="Obraz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02" y="4411058"/>
            <a:ext cx="2449373" cy="1631895"/>
          </a:xfrm>
          <a:prstGeom prst="rect">
            <a:avLst/>
          </a:prstGeom>
        </p:spPr>
      </p:pic>
      <p:pic>
        <p:nvPicPr>
          <p:cNvPr id="70" name="Obraz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26" y="4732441"/>
            <a:ext cx="1592317" cy="1060881"/>
          </a:xfrm>
          <a:prstGeom prst="rect">
            <a:avLst/>
          </a:prstGeom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14" y="4608158"/>
            <a:ext cx="1965398" cy="1309446"/>
          </a:xfrm>
          <a:prstGeom prst="rect">
            <a:avLst/>
          </a:prstGeom>
        </p:spPr>
      </p:pic>
      <p:sp>
        <p:nvSpPr>
          <p:cNvPr id="33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pl-PL" dirty="0"/>
              <a:t>КЛИНОВЫЕ РЕМНИ</a:t>
            </a:r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5215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0"/>
          <p:cNvSpPr>
            <a:spLocks/>
          </p:cNvSpPr>
          <p:nvPr/>
        </p:nvSpPr>
        <p:spPr bwMode="auto">
          <a:xfrm>
            <a:off x="7568668" y="4240332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1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altLang="pl-PL" dirty="0"/>
              <a:t>КЛИНОВЫЕ РЕМНИ</a:t>
            </a:r>
            <a:endParaRPr lang="en-US" altLang="pl-PL" dirty="0"/>
          </a:p>
        </p:txBody>
      </p:sp>
      <p:sp>
        <p:nvSpPr>
          <p:cNvPr id="53" name="pole tekstowe 52"/>
          <p:cNvSpPr txBox="1"/>
          <p:nvPr/>
        </p:nvSpPr>
        <p:spPr>
          <a:xfrm>
            <a:off x="1600200" y="6012590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Ремни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для уборкильна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4766017" y="5990945"/>
            <a:ext cx="234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Ремни для убори марковки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object 10"/>
          <p:cNvSpPr>
            <a:spLocks/>
          </p:cNvSpPr>
          <p:nvPr/>
        </p:nvSpPr>
        <p:spPr bwMode="auto">
          <a:xfrm>
            <a:off x="1439284" y="1592286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object 10"/>
          <p:cNvSpPr>
            <a:spLocks/>
          </p:cNvSpPr>
          <p:nvPr/>
        </p:nvSpPr>
        <p:spPr bwMode="auto">
          <a:xfrm>
            <a:off x="4495942" y="1598984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0" name="object 10"/>
          <p:cNvSpPr>
            <a:spLocks/>
          </p:cNvSpPr>
          <p:nvPr/>
        </p:nvSpPr>
        <p:spPr bwMode="auto">
          <a:xfrm>
            <a:off x="7568668" y="1596388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1" name="object 10"/>
          <p:cNvSpPr>
            <a:spLocks/>
          </p:cNvSpPr>
          <p:nvPr/>
        </p:nvSpPr>
        <p:spPr bwMode="auto">
          <a:xfrm>
            <a:off x="1439284" y="4236230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2" name="object 10"/>
          <p:cNvSpPr>
            <a:spLocks/>
          </p:cNvSpPr>
          <p:nvPr/>
        </p:nvSpPr>
        <p:spPr bwMode="auto">
          <a:xfrm>
            <a:off x="4495942" y="4242928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4" name="Symbol zastępczy tekstu 1"/>
          <p:cNvSpPr txBox="1">
            <a:spLocks/>
          </p:cNvSpPr>
          <p:nvPr/>
        </p:nvSpPr>
        <p:spPr bwMode="auto">
          <a:xfrm>
            <a:off x="1830388" y="3708233"/>
            <a:ext cx="8520112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Спецпродукты</a:t>
            </a:r>
            <a:endParaRPr kumimoji="0" lang="en-US" altLang="pl-PL" sz="2400" b="1" i="1" u="none" strike="noStrike" kern="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7779749" y="5990945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Pneumablocs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9" name="Symbol zastępczy tekstu 1"/>
          <p:cNvSpPr txBox="1">
            <a:spLocks/>
          </p:cNvSpPr>
          <p:nvPr/>
        </p:nvSpPr>
        <p:spPr bwMode="auto">
          <a:xfrm>
            <a:off x="1843088" y="941070"/>
            <a:ext cx="8520112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DURO</a:t>
            </a:r>
            <a:r>
              <a:rPr kumimoji="0" lang="pl-PL" sz="2400" b="1" i="1" u="none" strike="noStrike" kern="1200" cap="none" spc="0" normalizeH="0" baseline="3000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TM</a:t>
            </a:r>
            <a:r>
              <a:rPr kumimoji="0" lang="pl-PL" alt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ru-RU" altLang="pl-PL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для мест под угрозой вспышки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8" y="1598984"/>
            <a:ext cx="2299206" cy="16927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09" y="1644775"/>
            <a:ext cx="2365069" cy="15757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44" y="1464777"/>
            <a:ext cx="1306651" cy="196120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3" b="89891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891">
            <a:off x="1438432" y="4263120"/>
            <a:ext cx="2948503" cy="196209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364" y1="74727" x2="49455" y2="74180"/>
                        <a14:backgroundMark x1="44909" y1="74727" x2="49273" y2="74180"/>
                        <a14:backgroundMark x1="34000" y1="68443" x2="40455" y2="72814"/>
                        <a14:backgroundMark x1="57182" y1="73907" x2="61545" y2="7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93" y="4647297"/>
            <a:ext cx="2292603" cy="1525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44" y="4189166"/>
            <a:ext cx="2300155" cy="1530649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11097"/>
          <a:stretch/>
        </p:blipFill>
        <p:spPr>
          <a:xfrm rot="460229">
            <a:off x="4577205" y="4628523"/>
            <a:ext cx="2042625" cy="115899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4090027"/>
            <a:ext cx="2074139" cy="10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4256560" y="1227931"/>
            <a:ext cx="7097240" cy="4084638"/>
            <a:chOff x="4256560" y="1447800"/>
            <a:chExt cx="7097240" cy="4084638"/>
          </a:xfrm>
        </p:grpSpPr>
        <p:sp>
          <p:nvSpPr>
            <p:cNvPr id="4" name="object 3"/>
            <p:cNvSpPr>
              <a:spLocks noChangeArrowheads="1"/>
            </p:cNvSpPr>
            <p:nvPr/>
          </p:nvSpPr>
          <p:spPr bwMode="auto">
            <a:xfrm>
              <a:off x="4256560" y="1600200"/>
              <a:ext cx="6710363" cy="3932238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endParaRPr>
            </a:p>
          </p:txBody>
        </p:sp>
        <p:sp>
          <p:nvSpPr>
            <p:cNvPr id="5" name="Prostokąt 4"/>
            <p:cNvSpPr/>
            <p:nvPr/>
          </p:nvSpPr>
          <p:spPr>
            <a:xfrm>
              <a:off x="4256560" y="1447800"/>
              <a:ext cx="709724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4"/>
          <p:cNvSpPr>
            <a:spLocks noChangeArrowheads="1"/>
          </p:cNvSpPr>
          <p:nvPr/>
        </p:nvSpPr>
        <p:spPr bwMode="auto">
          <a:xfrm>
            <a:off x="408001" y="1600200"/>
            <a:ext cx="4089316" cy="3340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 bwMode="auto">
          <a:xfrm>
            <a:off x="914400" y="82550"/>
            <a:ext cx="769620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2600" dirty="0" smtClean="0"/>
              <a:t>ИЗДЕЛИЯ ДЛЯ ПРИБОРОВ ДОМАШНЕГО ОБИХОДА</a:t>
            </a:r>
            <a:endParaRPr lang="en-US" altLang="pl-PL" sz="2600" dirty="0"/>
          </a:p>
        </p:txBody>
      </p:sp>
    </p:spTree>
    <p:extLst>
      <p:ext uri="{BB962C8B-B14F-4D97-AF65-F5344CB8AC3E}">
        <p14:creationId xmlns:p14="http://schemas.microsoft.com/office/powerpoint/2010/main" val="4653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ytuł 1"/>
          <p:cNvSpPr>
            <a:spLocks noGrp="1"/>
          </p:cNvSpPr>
          <p:nvPr>
            <p:ph type="title"/>
          </p:nvPr>
        </p:nvSpPr>
        <p:spPr bwMode="auto">
          <a:xfrm>
            <a:off x="1057419" y="82550"/>
            <a:ext cx="7629382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600" dirty="0"/>
              <a:t>ИЗДЕЛИЯ ДЛЯ ПРИБОРОВ ДОМАШНЕГО ОБИХОДА</a:t>
            </a:r>
            <a:endParaRPr lang="en-US" altLang="pl-PL" sz="2600" dirty="0"/>
          </a:p>
        </p:txBody>
      </p:sp>
      <p:sp>
        <p:nvSpPr>
          <p:cNvPr id="49" name="pole tekstowe 48"/>
          <p:cNvSpPr txBox="1"/>
          <p:nvPr/>
        </p:nvSpPr>
        <p:spPr>
          <a:xfrm>
            <a:off x="169246" y="307771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Door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gaskets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3095585" y="3063882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Hoses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6231191" y="3067740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Simple and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shaped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water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hoses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9160445" y="306271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Sealing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profiles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3" name="object 10"/>
          <p:cNvSpPr>
            <a:spLocks/>
          </p:cNvSpPr>
          <p:nvPr/>
        </p:nvSpPr>
        <p:spPr bwMode="auto">
          <a:xfrm>
            <a:off x="114590" y="1570800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05" y="2066539"/>
            <a:ext cx="1333382" cy="883149"/>
          </a:xfrm>
          <a:prstGeom prst="rect">
            <a:avLst/>
          </a:prstGeom>
        </p:spPr>
      </p:pic>
      <p:sp>
        <p:nvSpPr>
          <p:cNvPr id="17" name="object 3"/>
          <p:cNvSpPr>
            <a:spLocks noChangeArrowheads="1"/>
          </p:cNvSpPr>
          <p:nvPr/>
        </p:nvSpPr>
        <p:spPr bwMode="auto">
          <a:xfrm>
            <a:off x="346734" y="1642117"/>
            <a:ext cx="1421371" cy="1058949"/>
          </a:xfrm>
          <a:prstGeom prst="rect">
            <a:avLst/>
          </a:prstGeom>
          <a:blipFill dpi="0" rotWithShape="1">
            <a:blip r:embed="rId4"/>
            <a:srcRect/>
            <a:stretch>
              <a:fillRect l="-278260" t="-5263" r="-18393" b="-18366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3873"/>
            <a:ext cx="2953676" cy="19563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08" y="1896456"/>
            <a:ext cx="1688155" cy="111798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66" y="1647836"/>
            <a:ext cx="1569616" cy="103893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444" y="1385509"/>
            <a:ext cx="2447851" cy="1628933"/>
          </a:xfrm>
          <a:prstGeom prst="rect">
            <a:avLst/>
          </a:prstGeom>
        </p:spPr>
      </p:pic>
      <p:sp>
        <p:nvSpPr>
          <p:cNvPr id="22" name="object 10"/>
          <p:cNvSpPr>
            <a:spLocks/>
          </p:cNvSpPr>
          <p:nvPr/>
        </p:nvSpPr>
        <p:spPr bwMode="auto">
          <a:xfrm>
            <a:off x="3116580" y="1552648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4" name="object 10"/>
          <p:cNvSpPr>
            <a:spLocks/>
          </p:cNvSpPr>
          <p:nvPr/>
        </p:nvSpPr>
        <p:spPr bwMode="auto">
          <a:xfrm>
            <a:off x="6128715" y="1534496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5" name="object 10"/>
          <p:cNvSpPr>
            <a:spLocks/>
          </p:cNvSpPr>
          <p:nvPr/>
        </p:nvSpPr>
        <p:spPr bwMode="auto">
          <a:xfrm>
            <a:off x="9144000" y="1496908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7" name="object 10"/>
          <p:cNvSpPr>
            <a:spLocks/>
          </p:cNvSpPr>
          <p:nvPr/>
        </p:nvSpPr>
        <p:spPr bwMode="auto">
          <a:xfrm>
            <a:off x="532177" y="4436963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8" name="object 10"/>
          <p:cNvSpPr>
            <a:spLocks/>
          </p:cNvSpPr>
          <p:nvPr/>
        </p:nvSpPr>
        <p:spPr bwMode="auto">
          <a:xfrm>
            <a:off x="4321046" y="4436963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9" name="object 10"/>
          <p:cNvSpPr>
            <a:spLocks/>
          </p:cNvSpPr>
          <p:nvPr/>
        </p:nvSpPr>
        <p:spPr bwMode="auto">
          <a:xfrm>
            <a:off x="8109915" y="4436963"/>
            <a:ext cx="3015285" cy="1484464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88" l="0" r="97390">
                        <a14:foregroundMark x1="21373" y1="25472" x2="27145" y2="22877"/>
                        <a14:backgroundMark x1="24493" y1="72877" x2="31669" y2="75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776" y="4630550"/>
            <a:ext cx="1657424" cy="10972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152" b="98970" l="55520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0" t="28423" r="16737" b="6029"/>
          <a:stretch/>
        </p:blipFill>
        <p:spPr>
          <a:xfrm>
            <a:off x="5779585" y="4905319"/>
            <a:ext cx="838200" cy="1066801"/>
          </a:xfrm>
          <a:prstGeom prst="rect">
            <a:avLst/>
          </a:prstGeom>
        </p:spPr>
      </p:pic>
      <p:pic>
        <p:nvPicPr>
          <p:cNvPr id="40" name="Obraz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29" y="4560635"/>
            <a:ext cx="1591038" cy="1198052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970" b="86788" l="10558" r="88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16919" r="41164" b="28442"/>
          <a:stretch/>
        </p:blipFill>
        <p:spPr>
          <a:xfrm>
            <a:off x="4878924" y="4626260"/>
            <a:ext cx="1143000" cy="1066801"/>
          </a:xfrm>
          <a:prstGeom prst="rect">
            <a:avLst/>
          </a:prstGeom>
        </p:spPr>
      </p:pic>
      <p:sp>
        <p:nvSpPr>
          <p:cNvPr id="46" name="pole tekstowe 45"/>
          <p:cNvSpPr txBox="1"/>
          <p:nvPr/>
        </p:nvSpPr>
        <p:spPr>
          <a:xfrm>
            <a:off x="500230" y="5974180"/>
            <a:ext cx="2922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Shock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absorbes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for motors and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fans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7" name="pole tekstowe 46"/>
          <p:cNvSpPr txBox="1"/>
          <p:nvPr/>
        </p:nvSpPr>
        <p:spPr>
          <a:xfrm>
            <a:off x="4328666" y="597418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Bumpers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and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rubber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stops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8" name="pole tekstowe 47"/>
          <p:cNvSpPr txBox="1"/>
          <p:nvPr/>
        </p:nvSpPr>
        <p:spPr>
          <a:xfrm>
            <a:off x="8155810" y="5952995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Profiles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to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seal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covers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10"/>
          <p:cNvSpPr>
            <a:spLocks/>
          </p:cNvSpPr>
          <p:nvPr/>
        </p:nvSpPr>
        <p:spPr bwMode="auto">
          <a:xfrm>
            <a:off x="7568668" y="4415665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1600200" y="6187923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Accumulator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bladder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9" name="pole tekstowe 68"/>
          <p:cNvSpPr txBox="1"/>
          <p:nvPr/>
        </p:nvSpPr>
        <p:spPr>
          <a:xfrm>
            <a:off x="4766018" y="6166278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Anti-extrusion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rings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object 10"/>
          <p:cNvSpPr>
            <a:spLocks/>
          </p:cNvSpPr>
          <p:nvPr/>
        </p:nvSpPr>
        <p:spPr bwMode="auto">
          <a:xfrm>
            <a:off x="1439284" y="4411563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2" name="object 10"/>
          <p:cNvSpPr>
            <a:spLocks/>
          </p:cNvSpPr>
          <p:nvPr/>
        </p:nvSpPr>
        <p:spPr bwMode="auto">
          <a:xfrm>
            <a:off x="4495942" y="4418261"/>
            <a:ext cx="3041805" cy="175648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4" name="Symbol zastępczy tekstu 1"/>
          <p:cNvSpPr txBox="1">
            <a:spLocks/>
          </p:cNvSpPr>
          <p:nvPr/>
        </p:nvSpPr>
        <p:spPr bwMode="auto">
          <a:xfrm>
            <a:off x="1795303" y="3736888"/>
            <a:ext cx="8520112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Изделия для систем отопления</a:t>
            </a:r>
            <a:endParaRPr kumimoji="0" lang="en-US" altLang="pl-PL" sz="2400" b="1" i="1" u="none" strike="noStrike" kern="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7779749" y="6166278"/>
            <a:ext cx="242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Expansion and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pressure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80" y="4483578"/>
            <a:ext cx="2479597" cy="165005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449" y="4533117"/>
            <a:ext cx="2294319" cy="152677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57" r="100000">
                        <a14:foregroundMark x1="99205" y1="21053" x2="97615" y2="36124"/>
                        <a14:foregroundMark x1="99523" y1="20813" x2="98092" y2="34689"/>
                        <a14:foregroundMark x1="97297" y1="45455" x2="96343" y2="53589"/>
                        <a14:backgroundMark x1="93482" y1="92105" x2="99841" y2="21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7467" y="4411563"/>
            <a:ext cx="2613006" cy="1738837"/>
          </a:xfrm>
          <a:prstGeom prst="round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15" y="1113643"/>
            <a:ext cx="4793795" cy="226638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1" y="1093724"/>
            <a:ext cx="1784066" cy="228630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78" y="1072001"/>
            <a:ext cx="2202850" cy="2290943"/>
          </a:xfrm>
          <a:prstGeom prst="rect">
            <a:avLst/>
          </a:prstGeom>
        </p:spPr>
      </p:pic>
      <p:sp>
        <p:nvSpPr>
          <p:cNvPr id="17" name="Tytuł 1"/>
          <p:cNvSpPr>
            <a:spLocks noGrp="1"/>
          </p:cNvSpPr>
          <p:nvPr>
            <p:ph type="title"/>
          </p:nvPr>
        </p:nvSpPr>
        <p:spPr bwMode="auto">
          <a:xfrm>
            <a:off x="1600200" y="82550"/>
            <a:ext cx="7389812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dirty="0" smtClean="0"/>
              <a:t>ИЗДЕЛИЯ ДЛЯ ПРОМЫШЛЕННОСТИ</a:t>
            </a:r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41184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pl-PL" dirty="0" smtClean="0"/>
              <a:t>КТО МЫ</a:t>
            </a:r>
            <a:endParaRPr lang="en-US" altLang="pl-PL" dirty="0"/>
          </a:p>
        </p:txBody>
      </p:sp>
      <p:sp>
        <p:nvSpPr>
          <p:cNvPr id="11266" name="object 9"/>
          <p:cNvSpPr txBox="1">
            <a:spLocks noChangeArrowheads="1"/>
          </p:cNvSpPr>
          <p:nvPr/>
        </p:nvSpPr>
        <p:spPr bwMode="auto">
          <a:xfrm>
            <a:off x="1981200" y="1219201"/>
            <a:ext cx="8077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r>
              <a:rPr kumimoji="0" lang="en-US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Rubber Company S.A. </a:t>
            </a:r>
            <a:r>
              <a:rPr kumimoji="0" lang="ru-RU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– это узнаваемый в Европе и мире поставщик</a:t>
            </a:r>
            <a:r>
              <a:rPr kumimoji="0" lang="ru-RU" altLang="pl-PL" sz="1400" b="0" i="0" u="none" strike="noStrike" kern="1200" cap="none" spc="0" normalizeH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качественных резиновых, резино-металлических, резино-пластиковых изделий</a:t>
            </a:r>
            <a:r>
              <a:rPr kumimoji="0" lang="en-US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.</a:t>
            </a:r>
            <a:endParaRPr kumimoji="0" lang="en-US" altLang="pl-PL" sz="1400" b="1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r>
              <a:rPr kumimoji="0" lang="en-US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Rubber Company S.A. </a:t>
            </a:r>
            <a:r>
              <a:rPr lang="ru-RU" altLang="pl-PL" sz="1400" dirty="0" smtClean="0">
                <a:solidFill>
                  <a:srgbClr val="43424B"/>
                </a:solidFill>
                <a:latin typeface="Roboto" charset="0"/>
                <a:ea typeface="Roboto" charset="0"/>
                <a:cs typeface="Roboto" charset="0"/>
              </a:rPr>
              <a:t>успешно вводит план развития за </a:t>
            </a:r>
            <a:r>
              <a:rPr kumimoji="0" lang="en-US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85 </a:t>
            </a:r>
            <a:r>
              <a:rPr kumimoji="0" lang="ru-RU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лет.</a:t>
            </a:r>
            <a:r>
              <a:rPr kumimoji="0" lang="en-US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ru-RU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Он опирается на новейших технологиях</a:t>
            </a:r>
            <a:r>
              <a:rPr kumimoji="0" lang="en-US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ru-RU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диверсификации клиентов</a:t>
            </a:r>
            <a:r>
              <a:rPr kumimoji="0" lang="en-US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ru-RU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изделий и сильной рыночной</a:t>
            </a:r>
            <a:r>
              <a:rPr kumimoji="0" lang="ru-RU" altLang="pl-PL" sz="1400" b="0" i="0" u="none" strike="noStrike" kern="1200" cap="none" spc="0" normalizeH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позиции.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67" name="object 10"/>
          <p:cNvSpPr>
            <a:spLocks/>
          </p:cNvSpPr>
          <p:nvPr/>
        </p:nvSpPr>
        <p:spPr bwMode="auto">
          <a:xfrm>
            <a:off x="2165350" y="2576513"/>
            <a:ext cx="4078288" cy="1509712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noFill/>
          <a:ln w="1894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68" name="object 11"/>
          <p:cNvSpPr>
            <a:spLocks/>
          </p:cNvSpPr>
          <p:nvPr/>
        </p:nvSpPr>
        <p:spPr bwMode="auto">
          <a:xfrm>
            <a:off x="5802314" y="3355976"/>
            <a:ext cx="2968625" cy="1101725"/>
          </a:xfrm>
          <a:custGeom>
            <a:avLst/>
            <a:gdLst>
              <a:gd name="T0" fmla="*/ 2737159 w 2969895"/>
              <a:gd name="T1" fmla="*/ 0 h 1100454"/>
              <a:gd name="T2" fmla="*/ 399405 w 2969895"/>
              <a:gd name="T3" fmla="*/ 0 h 1100454"/>
              <a:gd name="T4" fmla="*/ 353606 w 2969895"/>
              <a:gd name="T5" fmla="*/ 3803 h 1100454"/>
              <a:gd name="T6" fmla="*/ 309556 w 2969895"/>
              <a:gd name="T7" fmla="*/ 14775 h 1100454"/>
              <a:gd name="T8" fmla="*/ 268062 w 2969895"/>
              <a:gd name="T9" fmla="*/ 32235 h 1100454"/>
              <a:gd name="T10" fmla="*/ 229930 w 2969895"/>
              <a:gd name="T11" fmla="*/ 55518 h 1100454"/>
              <a:gd name="T12" fmla="*/ 195959 w 2969895"/>
              <a:gd name="T13" fmla="*/ 83946 h 1100454"/>
              <a:gd name="T14" fmla="*/ 166956 w 2969895"/>
              <a:gd name="T15" fmla="*/ 116850 h 1100454"/>
              <a:gd name="T16" fmla="*/ 143725 w 2969895"/>
              <a:gd name="T17" fmla="*/ 153560 h 1100454"/>
              <a:gd name="T18" fmla="*/ 127075 w 2969895"/>
              <a:gd name="T19" fmla="*/ 193402 h 1100454"/>
              <a:gd name="T20" fmla="*/ 117802 w 2969895"/>
              <a:gd name="T21" fmla="*/ 235704 h 1100454"/>
              <a:gd name="T22" fmla="*/ 641 w 2969895"/>
              <a:gd name="T23" fmla="*/ 874869 h 1100454"/>
              <a:gd name="T24" fmla="*/ 0 w 2969895"/>
              <a:gd name="T25" fmla="*/ 922237 h 1100454"/>
              <a:gd name="T26" fmla="*/ 9371 w 2969895"/>
              <a:gd name="T27" fmla="*/ 966282 h 1100454"/>
              <a:gd name="T28" fmla="*/ 27839 w 2969895"/>
              <a:gd name="T29" fmla="*/ 1006082 h 1100454"/>
              <a:gd name="T30" fmla="*/ 54493 w 2969895"/>
              <a:gd name="T31" fmla="*/ 1040713 h 1100454"/>
              <a:gd name="T32" fmla="*/ 88411 w 2969895"/>
              <a:gd name="T33" fmla="*/ 1069255 h 1100454"/>
              <a:gd name="T34" fmla="*/ 128690 w 2969895"/>
              <a:gd name="T35" fmla="*/ 1090783 h 1100454"/>
              <a:gd name="T36" fmla="*/ 174406 w 2969895"/>
              <a:gd name="T37" fmla="*/ 1104378 h 1100454"/>
              <a:gd name="T38" fmla="*/ 224657 w 2969895"/>
              <a:gd name="T39" fmla="*/ 1109115 h 1100454"/>
              <a:gd name="T40" fmla="*/ 2562459 w 2969895"/>
              <a:gd name="T41" fmla="*/ 1109115 h 1100454"/>
              <a:gd name="T42" fmla="*/ 2608222 w 2969895"/>
              <a:gd name="T43" fmla="*/ 1105357 h 1100454"/>
              <a:gd name="T44" fmla="*/ 2652151 w 2969895"/>
              <a:gd name="T45" fmla="*/ 1094522 h 1100454"/>
              <a:gd name="T46" fmla="*/ 2693467 w 2969895"/>
              <a:gd name="T47" fmla="*/ 1077255 h 1100454"/>
              <a:gd name="T48" fmla="*/ 2731383 w 2969895"/>
              <a:gd name="T49" fmla="*/ 1054205 h 1100454"/>
              <a:gd name="T50" fmla="*/ 2765125 w 2969895"/>
              <a:gd name="T51" fmla="*/ 1026018 h 1100454"/>
              <a:gd name="T52" fmla="*/ 2793903 w 2969895"/>
              <a:gd name="T53" fmla="*/ 993344 h 1100454"/>
              <a:gd name="T54" fmla="*/ 2816939 w 2969895"/>
              <a:gd name="T55" fmla="*/ 956829 h 1100454"/>
              <a:gd name="T56" fmla="*/ 2833451 w 2969895"/>
              <a:gd name="T57" fmla="*/ 917122 h 1100454"/>
              <a:gd name="T58" fmla="*/ 2842657 w 2969895"/>
              <a:gd name="T59" fmla="*/ 874869 h 1100454"/>
              <a:gd name="T60" fmla="*/ 2959858 w 2969895"/>
              <a:gd name="T61" fmla="*/ 235909 h 1100454"/>
              <a:gd name="T62" fmla="*/ 2960552 w 2969895"/>
              <a:gd name="T63" fmla="*/ 188479 h 1100454"/>
              <a:gd name="T64" fmla="*/ 2951335 w 2969895"/>
              <a:gd name="T65" fmla="*/ 144251 h 1100454"/>
              <a:gd name="T66" fmla="*/ 2933086 w 2969895"/>
              <a:gd name="T67" fmla="*/ 104187 h 1100454"/>
              <a:gd name="T68" fmla="*/ 2906682 w 2969895"/>
              <a:gd name="T69" fmla="*/ 69247 h 1100454"/>
              <a:gd name="T70" fmla="*/ 2873009 w 2969895"/>
              <a:gd name="T71" fmla="*/ 40394 h 1100454"/>
              <a:gd name="T72" fmla="*/ 2832943 w 2969895"/>
              <a:gd name="T73" fmla="*/ 18592 h 1100454"/>
              <a:gd name="T74" fmla="*/ 2787367 w 2969895"/>
              <a:gd name="T75" fmla="*/ 4812 h 1100454"/>
              <a:gd name="T76" fmla="*/ 2737159 w 2969895"/>
              <a:gd name="T77" fmla="*/ 0 h 11004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69895" h="1100454">
                <a:moveTo>
                  <a:pt x="2745365" y="0"/>
                </a:moveTo>
                <a:lnTo>
                  <a:pt x="400602" y="0"/>
                </a:lnTo>
                <a:lnTo>
                  <a:pt x="354666" y="3775"/>
                </a:lnTo>
                <a:lnTo>
                  <a:pt x="310485" y="14656"/>
                </a:lnTo>
                <a:lnTo>
                  <a:pt x="268867" y="31976"/>
                </a:lnTo>
                <a:lnTo>
                  <a:pt x="230619" y="55070"/>
                </a:lnTo>
                <a:lnTo>
                  <a:pt x="196547" y="83270"/>
                </a:lnTo>
                <a:lnTo>
                  <a:pt x="167457" y="115910"/>
                </a:lnTo>
                <a:lnTo>
                  <a:pt x="144158" y="152324"/>
                </a:lnTo>
                <a:lnTo>
                  <a:pt x="127454" y="191845"/>
                </a:lnTo>
                <a:lnTo>
                  <a:pt x="118154" y="233807"/>
                </a:lnTo>
                <a:lnTo>
                  <a:pt x="641" y="867829"/>
                </a:lnTo>
                <a:lnTo>
                  <a:pt x="0" y="914815"/>
                </a:lnTo>
                <a:lnTo>
                  <a:pt x="9399" y="958506"/>
                </a:lnTo>
                <a:lnTo>
                  <a:pt x="27923" y="997985"/>
                </a:lnTo>
                <a:lnTo>
                  <a:pt x="54654" y="1032338"/>
                </a:lnTo>
                <a:lnTo>
                  <a:pt x="88677" y="1060650"/>
                </a:lnTo>
                <a:lnTo>
                  <a:pt x="129075" y="1082005"/>
                </a:lnTo>
                <a:lnTo>
                  <a:pt x="174931" y="1095490"/>
                </a:lnTo>
                <a:lnTo>
                  <a:pt x="225329" y="1100188"/>
                </a:lnTo>
                <a:lnTo>
                  <a:pt x="2570143" y="1100188"/>
                </a:lnTo>
                <a:lnTo>
                  <a:pt x="2616043" y="1096462"/>
                </a:lnTo>
                <a:lnTo>
                  <a:pt x="2660105" y="1085714"/>
                </a:lnTo>
                <a:lnTo>
                  <a:pt x="2701543" y="1068586"/>
                </a:lnTo>
                <a:lnTo>
                  <a:pt x="2739575" y="1045721"/>
                </a:lnTo>
                <a:lnTo>
                  <a:pt x="2773415" y="1017761"/>
                </a:lnTo>
                <a:lnTo>
                  <a:pt x="2802280" y="985350"/>
                </a:lnTo>
                <a:lnTo>
                  <a:pt x="2825386" y="949129"/>
                </a:lnTo>
                <a:lnTo>
                  <a:pt x="2841947" y="909741"/>
                </a:lnTo>
                <a:lnTo>
                  <a:pt x="2851181" y="867829"/>
                </a:lnTo>
                <a:lnTo>
                  <a:pt x="2968733" y="234010"/>
                </a:lnTo>
                <a:lnTo>
                  <a:pt x="2969430" y="186963"/>
                </a:lnTo>
                <a:lnTo>
                  <a:pt x="2960185" y="143091"/>
                </a:lnTo>
                <a:lnTo>
                  <a:pt x="2941880" y="103348"/>
                </a:lnTo>
                <a:lnTo>
                  <a:pt x="2915399" y="68689"/>
                </a:lnTo>
                <a:lnTo>
                  <a:pt x="2881624" y="40070"/>
                </a:lnTo>
                <a:lnTo>
                  <a:pt x="2841438" y="18445"/>
                </a:lnTo>
                <a:lnTo>
                  <a:pt x="2795724" y="4770"/>
                </a:lnTo>
                <a:lnTo>
                  <a:pt x="2745365" y="0"/>
                </a:lnTo>
              </a:path>
            </a:pathLst>
          </a:custGeom>
          <a:noFill/>
          <a:ln w="13804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69" name="object 12"/>
          <p:cNvSpPr>
            <a:spLocks/>
          </p:cNvSpPr>
          <p:nvPr/>
        </p:nvSpPr>
        <p:spPr bwMode="auto">
          <a:xfrm>
            <a:off x="6973889" y="2466976"/>
            <a:ext cx="3151187" cy="1101725"/>
          </a:xfrm>
          <a:custGeom>
            <a:avLst/>
            <a:gdLst>
              <a:gd name="T0" fmla="*/ 2914171 w 3150234"/>
              <a:gd name="T1" fmla="*/ 0 h 1102360"/>
              <a:gd name="T2" fmla="*/ 380699 w 3150234"/>
              <a:gd name="T3" fmla="*/ 0 h 1102360"/>
              <a:gd name="T4" fmla="*/ 331062 w 3150234"/>
              <a:gd name="T5" fmla="*/ 4055 h 1102360"/>
              <a:gd name="T6" fmla="*/ 283326 w 3150234"/>
              <a:gd name="T7" fmla="*/ 15734 h 1102360"/>
              <a:gd name="T8" fmla="*/ 238355 w 3150234"/>
              <a:gd name="T9" fmla="*/ 34328 h 1102360"/>
              <a:gd name="T10" fmla="*/ 197029 w 3150234"/>
              <a:gd name="T11" fmla="*/ 59125 h 1102360"/>
              <a:gd name="T12" fmla="*/ 160212 w 3150234"/>
              <a:gd name="T13" fmla="*/ 89400 h 1102360"/>
              <a:gd name="T14" fmla="*/ 128786 w 3150234"/>
              <a:gd name="T15" fmla="*/ 124450 h 1102360"/>
              <a:gd name="T16" fmla="*/ 103611 w 3150234"/>
              <a:gd name="T17" fmla="*/ 163556 h 1102360"/>
              <a:gd name="T18" fmla="*/ 85569 w 3150234"/>
              <a:gd name="T19" fmla="*/ 205998 h 1102360"/>
              <a:gd name="T20" fmla="*/ 75522 w 3150234"/>
              <a:gd name="T21" fmla="*/ 251067 h 1102360"/>
              <a:gd name="T22" fmla="*/ 1168 w 3150234"/>
              <a:gd name="T23" fmla="*/ 848246 h 1102360"/>
              <a:gd name="T24" fmla="*/ 0 w 3150234"/>
              <a:gd name="T25" fmla="*/ 893255 h 1102360"/>
              <a:gd name="T26" fmla="*/ 7485 w 3150234"/>
              <a:gd name="T27" fmla="*/ 935552 h 1102360"/>
              <a:gd name="T28" fmla="*/ 22938 w 3150234"/>
              <a:gd name="T29" fmla="*/ 974446 h 1102360"/>
              <a:gd name="T30" fmla="*/ 45657 w 3150234"/>
              <a:gd name="T31" fmla="*/ 1009251 h 1102360"/>
              <a:gd name="T32" fmla="*/ 74950 w 3150234"/>
              <a:gd name="T33" fmla="*/ 1039274 h 1102360"/>
              <a:gd name="T34" fmla="*/ 110115 w 3150234"/>
              <a:gd name="T35" fmla="*/ 1063825 h 1102360"/>
              <a:gd name="T36" fmla="*/ 150469 w 3150234"/>
              <a:gd name="T37" fmla="*/ 1082217 h 1102360"/>
              <a:gd name="T38" fmla="*/ 195313 w 3150234"/>
              <a:gd name="T39" fmla="*/ 1093758 h 1102360"/>
              <a:gd name="T40" fmla="*/ 243951 w 3150234"/>
              <a:gd name="T41" fmla="*/ 1097757 h 1102360"/>
              <a:gd name="T42" fmla="*/ 2777432 w 3150234"/>
              <a:gd name="T43" fmla="*/ 1097757 h 1102360"/>
              <a:gd name="T44" fmla="*/ 2827024 w 3150234"/>
              <a:gd name="T45" fmla="*/ 1093758 h 1102360"/>
              <a:gd name="T46" fmla="*/ 2874631 w 3150234"/>
              <a:gd name="T47" fmla="*/ 1082217 h 1102360"/>
              <a:gd name="T48" fmla="*/ 2919406 w 3150234"/>
              <a:gd name="T49" fmla="*/ 1063825 h 1102360"/>
              <a:gd name="T50" fmla="*/ 2960501 w 3150234"/>
              <a:gd name="T51" fmla="*/ 1039274 h 1102360"/>
              <a:gd name="T52" fmla="*/ 2997067 w 3150234"/>
              <a:gd name="T53" fmla="*/ 1009251 h 1102360"/>
              <a:gd name="T54" fmla="*/ 3028260 w 3150234"/>
              <a:gd name="T55" fmla="*/ 974446 h 1102360"/>
              <a:gd name="T56" fmla="*/ 3053230 w 3150234"/>
              <a:gd name="T57" fmla="*/ 935552 h 1102360"/>
              <a:gd name="T58" fmla="*/ 3071129 w 3150234"/>
              <a:gd name="T59" fmla="*/ 893255 h 1102360"/>
              <a:gd name="T60" fmla="*/ 3081110 w 3150234"/>
              <a:gd name="T61" fmla="*/ 848246 h 1102360"/>
              <a:gd name="T62" fmla="*/ 3155486 w 3150234"/>
              <a:gd name="T63" fmla="*/ 251270 h 1102360"/>
              <a:gd name="T64" fmla="*/ 3156707 w 3150234"/>
              <a:gd name="T65" fmla="*/ 206218 h 1102360"/>
              <a:gd name="T66" fmla="*/ 3149354 w 3150234"/>
              <a:gd name="T67" fmla="*/ 163767 h 1102360"/>
              <a:gd name="T68" fmla="*/ 3134099 w 3150234"/>
              <a:gd name="T69" fmla="*/ 124640 h 1102360"/>
              <a:gd name="T70" fmla="*/ 3111611 w 3150234"/>
              <a:gd name="T71" fmla="*/ 89555 h 1102360"/>
              <a:gd name="T72" fmla="*/ 3082562 w 3150234"/>
              <a:gd name="T73" fmla="*/ 59239 h 1102360"/>
              <a:gd name="T74" fmla="*/ 3047623 w 3150234"/>
              <a:gd name="T75" fmla="*/ 34400 h 1102360"/>
              <a:gd name="T76" fmla="*/ 3007464 w 3150234"/>
              <a:gd name="T77" fmla="*/ 15770 h 1102360"/>
              <a:gd name="T78" fmla="*/ 2962756 w 3150234"/>
              <a:gd name="T79" fmla="*/ 4064 h 1102360"/>
              <a:gd name="T80" fmla="*/ 2914171 w 3150234"/>
              <a:gd name="T81" fmla="*/ 0 h 110236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150234" h="1102360">
                <a:moveTo>
                  <a:pt x="2908007" y="0"/>
                </a:moveTo>
                <a:lnTo>
                  <a:pt x="379894" y="0"/>
                </a:lnTo>
                <a:lnTo>
                  <a:pt x="330362" y="4069"/>
                </a:lnTo>
                <a:lnTo>
                  <a:pt x="282724" y="15797"/>
                </a:lnTo>
                <a:lnTo>
                  <a:pt x="237851" y="34468"/>
                </a:lnTo>
                <a:lnTo>
                  <a:pt x="196611" y="59363"/>
                </a:lnTo>
                <a:lnTo>
                  <a:pt x="159876" y="89764"/>
                </a:lnTo>
                <a:lnTo>
                  <a:pt x="128513" y="124954"/>
                </a:lnTo>
                <a:lnTo>
                  <a:pt x="103394" y="164216"/>
                </a:lnTo>
                <a:lnTo>
                  <a:pt x="85387" y="206831"/>
                </a:lnTo>
                <a:lnTo>
                  <a:pt x="75361" y="252082"/>
                </a:lnTo>
                <a:lnTo>
                  <a:pt x="1168" y="851674"/>
                </a:lnTo>
                <a:lnTo>
                  <a:pt x="0" y="896865"/>
                </a:lnTo>
                <a:lnTo>
                  <a:pt x="7471" y="939333"/>
                </a:lnTo>
                <a:lnTo>
                  <a:pt x="22889" y="978385"/>
                </a:lnTo>
                <a:lnTo>
                  <a:pt x="45559" y="1013330"/>
                </a:lnTo>
                <a:lnTo>
                  <a:pt x="74789" y="1043474"/>
                </a:lnTo>
                <a:lnTo>
                  <a:pt x="109884" y="1068125"/>
                </a:lnTo>
                <a:lnTo>
                  <a:pt x="150153" y="1086591"/>
                </a:lnTo>
                <a:lnTo>
                  <a:pt x="194900" y="1098178"/>
                </a:lnTo>
                <a:lnTo>
                  <a:pt x="243433" y="1102194"/>
                </a:lnTo>
                <a:lnTo>
                  <a:pt x="2771558" y="1102194"/>
                </a:lnTo>
                <a:lnTo>
                  <a:pt x="2821045" y="1098178"/>
                </a:lnTo>
                <a:lnTo>
                  <a:pt x="2868551" y="1086591"/>
                </a:lnTo>
                <a:lnTo>
                  <a:pt x="2913231" y="1068125"/>
                </a:lnTo>
                <a:lnTo>
                  <a:pt x="2954239" y="1043474"/>
                </a:lnTo>
                <a:lnTo>
                  <a:pt x="2990728" y="1013330"/>
                </a:lnTo>
                <a:lnTo>
                  <a:pt x="3021855" y="978385"/>
                </a:lnTo>
                <a:lnTo>
                  <a:pt x="3046772" y="939333"/>
                </a:lnTo>
                <a:lnTo>
                  <a:pt x="3064633" y="896865"/>
                </a:lnTo>
                <a:lnTo>
                  <a:pt x="3074593" y="851674"/>
                </a:lnTo>
                <a:lnTo>
                  <a:pt x="3148812" y="252285"/>
                </a:lnTo>
                <a:lnTo>
                  <a:pt x="3150030" y="207051"/>
                </a:lnTo>
                <a:lnTo>
                  <a:pt x="3142693" y="164429"/>
                </a:lnTo>
                <a:lnTo>
                  <a:pt x="3127470" y="125144"/>
                </a:lnTo>
                <a:lnTo>
                  <a:pt x="3105030" y="89919"/>
                </a:lnTo>
                <a:lnTo>
                  <a:pt x="3076042" y="59477"/>
                </a:lnTo>
                <a:lnTo>
                  <a:pt x="3041177" y="34540"/>
                </a:lnTo>
                <a:lnTo>
                  <a:pt x="3001103" y="15833"/>
                </a:lnTo>
                <a:lnTo>
                  <a:pt x="2956490" y="4078"/>
                </a:lnTo>
                <a:lnTo>
                  <a:pt x="2908007" y="0"/>
                </a:lnTo>
              </a:path>
            </a:pathLst>
          </a:custGeom>
          <a:noFill/>
          <a:ln w="14884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70" name="object 13"/>
          <p:cNvSpPr txBox="1">
            <a:spLocks noChangeArrowheads="1"/>
          </p:cNvSpPr>
          <p:nvPr/>
        </p:nvSpPr>
        <p:spPr bwMode="auto">
          <a:xfrm>
            <a:off x="7399338" y="2724151"/>
            <a:ext cx="22542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indent="128588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 Rubber Company S.A.  ul. Przemyska 24, 38-500 Sanok</a:t>
            </a:r>
            <a:endParaRPr kumimoji="0" lang="en-US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71" name="object 14"/>
          <p:cNvSpPr txBox="1">
            <a:spLocks noChangeArrowheads="1"/>
          </p:cNvSpPr>
          <p:nvPr/>
        </p:nvSpPr>
        <p:spPr bwMode="auto">
          <a:xfrm>
            <a:off x="2584450" y="2860676"/>
            <a:ext cx="290195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79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07975" marR="0" lvl="0" indent="0" algn="ctr" defTabSz="914400" rtl="0" eaLnBrk="1" fontAlgn="base" latinLnBrk="0" hangingPunct="1">
              <a:lnSpc>
                <a:spcPts val="148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Локализации фирм Группы </a:t>
            </a:r>
            <a:r>
              <a:rPr kumimoji="0" lang="pl-PL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 </a:t>
            </a:r>
            <a:r>
              <a:rPr kumimoji="0" lang="pl-PL" alt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Rubber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: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72" name="object 20"/>
          <p:cNvSpPr>
            <a:spLocks/>
          </p:cNvSpPr>
          <p:nvPr/>
        </p:nvSpPr>
        <p:spPr bwMode="auto">
          <a:xfrm>
            <a:off x="1982950" y="5090553"/>
            <a:ext cx="882650" cy="762000"/>
          </a:xfrm>
          <a:custGeom>
            <a:avLst/>
            <a:gdLst>
              <a:gd name="T0" fmla="*/ 715899 w 882650"/>
              <a:gd name="T1" fmla="*/ 0 h 761364"/>
              <a:gd name="T2" fmla="*/ 261505 w 882650"/>
              <a:gd name="T3" fmla="*/ 0 h 761364"/>
              <a:gd name="T4" fmla="*/ 210620 w 882650"/>
              <a:gd name="T5" fmla="*/ 6278 h 761364"/>
              <a:gd name="T6" fmla="*/ 163435 w 882650"/>
              <a:gd name="T7" fmla="*/ 23937 h 761364"/>
              <a:gd name="T8" fmla="*/ 121851 w 882650"/>
              <a:gd name="T9" fmla="*/ 51339 h 761364"/>
              <a:gd name="T10" fmla="*/ 87939 w 882650"/>
              <a:gd name="T11" fmla="*/ 86781 h 761364"/>
              <a:gd name="T12" fmla="*/ 63728 w 882650"/>
              <a:gd name="T13" fmla="*/ 128592 h 761364"/>
              <a:gd name="T14" fmla="*/ 51244 w 882650"/>
              <a:gd name="T15" fmla="*/ 175087 h 761364"/>
              <a:gd name="T16" fmla="*/ 0 w 882650"/>
              <a:gd name="T17" fmla="*/ 591533 h 761364"/>
              <a:gd name="T18" fmla="*/ 1052 w 882650"/>
              <a:gd name="T19" fmla="*/ 637933 h 761364"/>
              <a:gd name="T20" fmla="*/ 14992 w 882650"/>
              <a:gd name="T21" fmla="*/ 679538 h 761364"/>
              <a:gd name="T22" fmla="*/ 40201 w 882650"/>
              <a:gd name="T23" fmla="*/ 714727 h 761364"/>
              <a:gd name="T24" fmla="*/ 75063 w 882650"/>
              <a:gd name="T25" fmla="*/ 741870 h 761364"/>
              <a:gd name="T26" fmla="*/ 117959 w 882650"/>
              <a:gd name="T27" fmla="*/ 759348 h 761364"/>
              <a:gd name="T28" fmla="*/ 167271 w 882650"/>
              <a:gd name="T29" fmla="*/ 765533 h 761364"/>
              <a:gd name="T30" fmla="*/ 621690 w 882650"/>
              <a:gd name="T31" fmla="*/ 765533 h 761364"/>
              <a:gd name="T32" fmla="*/ 672472 w 882650"/>
              <a:gd name="T33" fmla="*/ 759348 h 761364"/>
              <a:gd name="T34" fmla="*/ 719516 w 882650"/>
              <a:gd name="T35" fmla="*/ 741870 h 761364"/>
              <a:gd name="T36" fmla="*/ 760853 w 882650"/>
              <a:gd name="T37" fmla="*/ 714727 h 761364"/>
              <a:gd name="T38" fmla="*/ 794513 w 882650"/>
              <a:gd name="T39" fmla="*/ 679538 h 761364"/>
              <a:gd name="T40" fmla="*/ 818526 w 882650"/>
              <a:gd name="T41" fmla="*/ 637933 h 761364"/>
              <a:gd name="T42" fmla="*/ 830922 w 882650"/>
              <a:gd name="T43" fmla="*/ 591533 h 761364"/>
              <a:gd name="T44" fmla="*/ 882180 w 882650"/>
              <a:gd name="T45" fmla="*/ 175240 h 761364"/>
              <a:gd name="T46" fmla="*/ 881198 w 882650"/>
              <a:gd name="T47" fmla="*/ 128755 h 761364"/>
              <a:gd name="T48" fmla="*/ 867444 w 882650"/>
              <a:gd name="T49" fmla="*/ 86923 h 761364"/>
              <a:gd name="T50" fmla="*/ 842478 w 882650"/>
              <a:gd name="T51" fmla="*/ 51439 h 761364"/>
              <a:gd name="T52" fmla="*/ 807858 w 882650"/>
              <a:gd name="T53" fmla="*/ 23991 h 761364"/>
              <a:gd name="T54" fmla="*/ 765145 w 882650"/>
              <a:gd name="T55" fmla="*/ 6278 h 761364"/>
              <a:gd name="T56" fmla="*/ 715899 w 882650"/>
              <a:gd name="T57" fmla="*/ 0 h 7613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82650" h="761364">
                <a:moveTo>
                  <a:pt x="715899" y="0"/>
                </a:moveTo>
                <a:lnTo>
                  <a:pt x="261505" y="0"/>
                </a:lnTo>
                <a:lnTo>
                  <a:pt x="210620" y="6243"/>
                </a:lnTo>
                <a:lnTo>
                  <a:pt x="163435" y="23797"/>
                </a:lnTo>
                <a:lnTo>
                  <a:pt x="121851" y="51038"/>
                </a:lnTo>
                <a:lnTo>
                  <a:pt x="87939" y="86277"/>
                </a:lnTo>
                <a:lnTo>
                  <a:pt x="63728" y="127843"/>
                </a:lnTo>
                <a:lnTo>
                  <a:pt x="51244" y="174066"/>
                </a:lnTo>
                <a:lnTo>
                  <a:pt x="0" y="588086"/>
                </a:lnTo>
                <a:lnTo>
                  <a:pt x="1052" y="634215"/>
                </a:lnTo>
                <a:lnTo>
                  <a:pt x="14992" y="675578"/>
                </a:lnTo>
                <a:lnTo>
                  <a:pt x="40201" y="710560"/>
                </a:lnTo>
                <a:lnTo>
                  <a:pt x="75063" y="737546"/>
                </a:lnTo>
                <a:lnTo>
                  <a:pt x="117959" y="754922"/>
                </a:lnTo>
                <a:lnTo>
                  <a:pt x="167271" y="761072"/>
                </a:lnTo>
                <a:lnTo>
                  <a:pt x="621690" y="761072"/>
                </a:lnTo>
                <a:lnTo>
                  <a:pt x="672472" y="754922"/>
                </a:lnTo>
                <a:lnTo>
                  <a:pt x="719516" y="737546"/>
                </a:lnTo>
                <a:lnTo>
                  <a:pt x="760853" y="710560"/>
                </a:lnTo>
                <a:lnTo>
                  <a:pt x="794513" y="675578"/>
                </a:lnTo>
                <a:lnTo>
                  <a:pt x="818526" y="634215"/>
                </a:lnTo>
                <a:lnTo>
                  <a:pt x="830922" y="588086"/>
                </a:lnTo>
                <a:lnTo>
                  <a:pt x="882180" y="174218"/>
                </a:lnTo>
                <a:lnTo>
                  <a:pt x="881198" y="128006"/>
                </a:lnTo>
                <a:lnTo>
                  <a:pt x="867444" y="86418"/>
                </a:lnTo>
                <a:lnTo>
                  <a:pt x="842478" y="51138"/>
                </a:lnTo>
                <a:lnTo>
                  <a:pt x="807858" y="23851"/>
                </a:lnTo>
                <a:lnTo>
                  <a:pt x="765145" y="6243"/>
                </a:lnTo>
                <a:lnTo>
                  <a:pt x="715899" y="0"/>
                </a:lnTo>
                <a:close/>
              </a:path>
            </a:pathLst>
          </a:custGeom>
          <a:solidFill>
            <a:srgbClr val="CD2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73" name="object 21"/>
          <p:cNvSpPr txBox="1">
            <a:spLocks noChangeArrowheads="1"/>
          </p:cNvSpPr>
          <p:nvPr/>
        </p:nvSpPr>
        <p:spPr bwMode="auto">
          <a:xfrm>
            <a:off x="5672139" y="5097464"/>
            <a:ext cx="1449387" cy="6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5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Строительный</a:t>
            </a:r>
            <a:endParaRPr kumimoji="0" lang="en-US" alt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(</a:t>
            </a: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Оконные уплотнители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</a:t>
            </a:r>
            <a:endParaRPr kumimoji="0" lang="en-US" alt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Самоклеящиеся уплотнители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en-US" alt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75" name="object 23"/>
          <p:cNvSpPr txBox="1">
            <a:spLocks noChangeArrowheads="1"/>
          </p:cNvSpPr>
          <p:nvPr/>
        </p:nvSpPr>
        <p:spPr bwMode="auto">
          <a:xfrm>
            <a:off x="8393114" y="5097464"/>
            <a:ext cx="1817687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5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pl-PL" sz="1500" b="1" dirty="0" smtClean="0">
                <a:solidFill>
                  <a:srgbClr val="2285A2"/>
                </a:solidFill>
                <a:latin typeface="Roboto" charset="0"/>
                <a:ea typeface="Roboto" charset="0"/>
                <a:cs typeface="Roboto" charset="0"/>
              </a:rPr>
              <a:t>Промышленность</a:t>
            </a:r>
            <a:endParaRPr kumimoji="0" lang="en-US" altLang="pl-PL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5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&amp; </a:t>
            </a:r>
            <a:r>
              <a:rPr lang="ru-RU" altLang="pl-PL" sz="1500" b="1" dirty="0" smtClean="0">
                <a:solidFill>
                  <a:srgbClr val="2285A2"/>
                </a:solidFill>
                <a:latin typeface="Roboto" charset="0"/>
                <a:ea typeface="Roboto" charset="0"/>
                <a:cs typeface="Roboto" charset="0"/>
              </a:rPr>
              <a:t>Агрария</a:t>
            </a:r>
            <a:endParaRPr kumimoji="0" lang="en-US" altLang="pl-PL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(</a:t>
            </a: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Клиновые</a:t>
            </a:r>
            <a:r>
              <a:rPr kumimoji="0" lang="ru-RU" altLang="pl-PL" sz="900" b="1" i="0" u="none" strike="noStrike" kern="1200" cap="none" spc="0" normalizeH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ремни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Фармацевтические</a:t>
            </a:r>
            <a:r>
              <a:rPr kumimoji="0" lang="ru-RU" altLang="pl-PL" sz="900" b="1" i="0" u="none" strike="noStrike" kern="1200" cap="none" spc="0" normalizeH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изделия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Издеоия для приборов домашнего обихода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en-US" altLang="pl-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77" name="object 25"/>
          <p:cNvSpPr txBox="1">
            <a:spLocks noChangeArrowheads="1"/>
          </p:cNvSpPr>
          <p:nvPr/>
        </p:nvSpPr>
        <p:spPr bwMode="auto">
          <a:xfrm>
            <a:off x="1981200" y="4724401"/>
            <a:ext cx="22240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pl-PL" sz="1600" b="1" i="1" dirty="0" smtClean="0">
                <a:solidFill>
                  <a:srgbClr val="43424B"/>
                </a:solidFill>
                <a:latin typeface="Roboto" charset="0"/>
                <a:ea typeface="Roboto" charset="0"/>
                <a:cs typeface="Roboto" charset="0"/>
              </a:rPr>
              <a:t>Рынки</a:t>
            </a:r>
            <a:r>
              <a:rPr kumimoji="0" lang="en-US" altLang="pl-PL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(</a:t>
            </a:r>
            <a:r>
              <a:rPr kumimoji="0" lang="ru-RU" altLang="pl-PL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Изделия</a:t>
            </a:r>
            <a:r>
              <a:rPr kumimoji="0" lang="en-US" altLang="pl-PL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):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78" name="object 26"/>
          <p:cNvSpPr>
            <a:spLocks/>
          </p:cNvSpPr>
          <p:nvPr/>
        </p:nvSpPr>
        <p:spPr bwMode="auto">
          <a:xfrm>
            <a:off x="4930776" y="5335588"/>
            <a:ext cx="334963" cy="334962"/>
          </a:xfrm>
          <a:custGeom>
            <a:avLst/>
            <a:gdLst>
              <a:gd name="T0" fmla="*/ 173054 w 334645"/>
              <a:gd name="T1" fmla="*/ 0 h 334645"/>
              <a:gd name="T2" fmla="*/ 342 w 334645"/>
              <a:gd name="T3" fmla="*/ 144630 h 334645"/>
              <a:gd name="T4" fmla="*/ 342 w 334645"/>
              <a:gd name="T5" fmla="*/ 325798 h 334645"/>
              <a:gd name="T6" fmla="*/ 0 w 334645"/>
              <a:gd name="T7" fmla="*/ 336281 h 334645"/>
              <a:gd name="T8" fmla="*/ 128076 w 334645"/>
              <a:gd name="T9" fmla="*/ 336129 h 334645"/>
              <a:gd name="T10" fmla="*/ 128256 w 334645"/>
              <a:gd name="T11" fmla="*/ 239491 h 334645"/>
              <a:gd name="T12" fmla="*/ 126633 w 334645"/>
              <a:gd name="T13" fmla="*/ 223599 h 334645"/>
              <a:gd name="T14" fmla="*/ 335790 w 334645"/>
              <a:gd name="T15" fmla="*/ 223599 h 334645"/>
              <a:gd name="T16" fmla="*/ 335790 w 334645"/>
              <a:gd name="T17" fmla="*/ 144630 h 334645"/>
              <a:gd name="T18" fmla="*/ 173054 w 334645"/>
              <a:gd name="T19" fmla="*/ 0 h 334645"/>
              <a:gd name="T20" fmla="*/ 335790 w 334645"/>
              <a:gd name="T21" fmla="*/ 223599 h 334645"/>
              <a:gd name="T22" fmla="*/ 209312 w 334645"/>
              <a:gd name="T23" fmla="*/ 223599 h 334645"/>
              <a:gd name="T24" fmla="*/ 208134 w 334645"/>
              <a:gd name="T25" fmla="*/ 239491 h 334645"/>
              <a:gd name="T26" fmla="*/ 207968 w 334645"/>
              <a:gd name="T27" fmla="*/ 335873 h 334645"/>
              <a:gd name="T28" fmla="*/ 336378 w 334645"/>
              <a:gd name="T29" fmla="*/ 335873 h 334645"/>
              <a:gd name="T30" fmla="*/ 335790 w 334645"/>
              <a:gd name="T31" fmla="*/ 322858 h 334645"/>
              <a:gd name="T32" fmla="*/ 335790 w 334645"/>
              <a:gd name="T33" fmla="*/ 223599 h 3346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34645" h="334645">
                <a:moveTo>
                  <a:pt x="171907" y="0"/>
                </a:moveTo>
                <a:lnTo>
                  <a:pt x="342" y="143675"/>
                </a:lnTo>
                <a:lnTo>
                  <a:pt x="342" y="323646"/>
                </a:lnTo>
                <a:lnTo>
                  <a:pt x="0" y="334060"/>
                </a:lnTo>
                <a:lnTo>
                  <a:pt x="127228" y="333908"/>
                </a:lnTo>
                <a:lnTo>
                  <a:pt x="127406" y="237909"/>
                </a:lnTo>
                <a:lnTo>
                  <a:pt x="125793" y="222122"/>
                </a:lnTo>
                <a:lnTo>
                  <a:pt x="333565" y="222122"/>
                </a:lnTo>
                <a:lnTo>
                  <a:pt x="333565" y="143675"/>
                </a:lnTo>
                <a:lnTo>
                  <a:pt x="171907" y="0"/>
                </a:lnTo>
                <a:close/>
              </a:path>
              <a:path w="334645" h="334645">
                <a:moveTo>
                  <a:pt x="333565" y="222122"/>
                </a:moveTo>
                <a:lnTo>
                  <a:pt x="207924" y="222122"/>
                </a:lnTo>
                <a:lnTo>
                  <a:pt x="206755" y="237909"/>
                </a:lnTo>
                <a:lnTo>
                  <a:pt x="206590" y="333654"/>
                </a:lnTo>
                <a:lnTo>
                  <a:pt x="334149" y="333654"/>
                </a:lnTo>
                <a:lnTo>
                  <a:pt x="333565" y="320725"/>
                </a:lnTo>
                <a:lnTo>
                  <a:pt x="333565" y="2221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0" name="object 28"/>
          <p:cNvSpPr>
            <a:spLocks/>
          </p:cNvSpPr>
          <p:nvPr/>
        </p:nvSpPr>
        <p:spPr bwMode="auto">
          <a:xfrm>
            <a:off x="5232400" y="5305425"/>
            <a:ext cx="46038" cy="95250"/>
          </a:xfrm>
          <a:custGeom>
            <a:avLst/>
            <a:gdLst>
              <a:gd name="T0" fmla="*/ 43629 w 46354"/>
              <a:gd name="T1" fmla="*/ 0 h 94614"/>
              <a:gd name="T2" fmla="*/ 0 w 46354"/>
              <a:gd name="T3" fmla="*/ 0 h 94614"/>
              <a:gd name="T4" fmla="*/ 158 w 46354"/>
              <a:gd name="T5" fmla="*/ 58190 h 94614"/>
              <a:gd name="T6" fmla="*/ 43629 w 46354"/>
              <a:gd name="T7" fmla="*/ 98757 h 94614"/>
              <a:gd name="T8" fmla="*/ 43629 w 46354"/>
              <a:gd name="T9" fmla="*/ 0 h 946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354" h="94614">
                <a:moveTo>
                  <a:pt x="45770" y="0"/>
                </a:moveTo>
                <a:lnTo>
                  <a:pt x="0" y="0"/>
                </a:lnTo>
                <a:lnTo>
                  <a:pt x="165" y="55524"/>
                </a:lnTo>
                <a:lnTo>
                  <a:pt x="45770" y="94233"/>
                </a:lnTo>
                <a:lnTo>
                  <a:pt x="457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2" name="object 30"/>
          <p:cNvSpPr txBox="1">
            <a:spLocks noChangeArrowheads="1"/>
          </p:cNvSpPr>
          <p:nvPr/>
        </p:nvSpPr>
        <p:spPr bwMode="auto">
          <a:xfrm>
            <a:off x="6243638" y="3897313"/>
            <a:ext cx="2290762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WWW.SANOKRUBBER.PL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84" name="object 33"/>
          <p:cNvSpPr>
            <a:spLocks/>
          </p:cNvSpPr>
          <p:nvPr/>
        </p:nvSpPr>
        <p:spPr bwMode="auto">
          <a:xfrm>
            <a:off x="7461250" y="5421313"/>
            <a:ext cx="357188" cy="285750"/>
          </a:xfrm>
          <a:custGeom>
            <a:avLst/>
            <a:gdLst>
              <a:gd name="T0" fmla="*/ 173182 w 356235"/>
              <a:gd name="T1" fmla="*/ 0 h 285750"/>
              <a:gd name="T2" fmla="*/ 151650 w 356235"/>
              <a:gd name="T3" fmla="*/ 112217 h 285750"/>
              <a:gd name="T4" fmla="*/ 0 w 356235"/>
              <a:gd name="T5" fmla="*/ 137642 h 285750"/>
              <a:gd name="T6" fmla="*/ 12651 w 356235"/>
              <a:gd name="T7" fmla="*/ 191109 h 285750"/>
              <a:gd name="T8" fmla="*/ 12427 w 356235"/>
              <a:gd name="T9" fmla="*/ 209317 h 285750"/>
              <a:gd name="T10" fmla="*/ 5744 w 356235"/>
              <a:gd name="T11" fmla="*/ 226131 h 285750"/>
              <a:gd name="T12" fmla="*/ 8834 w 356235"/>
              <a:gd name="T13" fmla="*/ 254874 h 285750"/>
              <a:gd name="T14" fmla="*/ 35829 w 356235"/>
              <a:gd name="T15" fmla="*/ 281367 h 285750"/>
              <a:gd name="T16" fmla="*/ 75316 w 356235"/>
              <a:gd name="T17" fmla="*/ 281367 h 285750"/>
              <a:gd name="T18" fmla="*/ 102311 w 356235"/>
              <a:gd name="T19" fmla="*/ 254874 h 285750"/>
              <a:gd name="T20" fmla="*/ 46398 w 356235"/>
              <a:gd name="T21" fmla="*/ 251815 h 285750"/>
              <a:gd name="T22" fmla="*/ 38958 w 356235"/>
              <a:gd name="T23" fmla="*/ 226504 h 285750"/>
              <a:gd name="T24" fmla="*/ 247079 w 356235"/>
              <a:gd name="T25" fmla="*/ 219189 h 285750"/>
              <a:gd name="T26" fmla="*/ 247388 w 356235"/>
              <a:gd name="T27" fmla="*/ 191735 h 285750"/>
              <a:gd name="T28" fmla="*/ 267580 w 356235"/>
              <a:gd name="T29" fmla="*/ 171916 h 285750"/>
              <a:gd name="T30" fmla="*/ 352386 w 356235"/>
              <a:gd name="T31" fmla="*/ 168986 h 285750"/>
              <a:gd name="T32" fmla="*/ 330832 w 356235"/>
              <a:gd name="T33" fmla="*/ 143075 h 285750"/>
              <a:gd name="T34" fmla="*/ 309269 w 356235"/>
              <a:gd name="T35" fmla="*/ 111671 h 285750"/>
              <a:gd name="T36" fmla="*/ 200369 w 356235"/>
              <a:gd name="T37" fmla="*/ 43586 h 285750"/>
              <a:gd name="T38" fmla="*/ 320061 w 356235"/>
              <a:gd name="T39" fmla="*/ 43370 h 285750"/>
              <a:gd name="T40" fmla="*/ 314354 w 356235"/>
              <a:gd name="T41" fmla="*/ 0 h 285750"/>
              <a:gd name="T42" fmla="*/ 207355 w 356235"/>
              <a:gd name="T43" fmla="*/ 235204 h 285750"/>
              <a:gd name="T44" fmla="*/ 236496 w 356235"/>
              <a:gd name="T45" fmla="*/ 271238 h 285750"/>
              <a:gd name="T46" fmla="*/ 282327 w 356235"/>
              <a:gd name="T47" fmla="*/ 285280 h 285750"/>
              <a:gd name="T48" fmla="*/ 339297 w 356235"/>
              <a:gd name="T49" fmla="*/ 262123 h 285750"/>
              <a:gd name="T50" fmla="*/ 282327 w 356235"/>
              <a:gd name="T51" fmla="*/ 243433 h 285750"/>
              <a:gd name="T52" fmla="*/ 259580 w 356235"/>
              <a:gd name="T53" fmla="*/ 235204 h 285750"/>
              <a:gd name="T54" fmla="*/ 64734 w 356235"/>
              <a:gd name="T55" fmla="*/ 219189 h 285750"/>
              <a:gd name="T56" fmla="*/ 72189 w 356235"/>
              <a:gd name="T57" fmla="*/ 244487 h 285750"/>
              <a:gd name="T58" fmla="*/ 102939 w 356235"/>
              <a:gd name="T59" fmla="*/ 251815 h 285750"/>
              <a:gd name="T60" fmla="*/ 106284 w 356235"/>
              <a:gd name="T61" fmla="*/ 235204 h 285750"/>
              <a:gd name="T62" fmla="*/ 255525 w 356235"/>
              <a:gd name="T63" fmla="*/ 232517 h 285750"/>
              <a:gd name="T64" fmla="*/ 247079 w 356235"/>
              <a:gd name="T65" fmla="*/ 219189 h 285750"/>
              <a:gd name="T66" fmla="*/ 282327 w 356235"/>
              <a:gd name="T67" fmla="*/ 168986 h 285750"/>
              <a:gd name="T68" fmla="*/ 309145 w 356235"/>
              <a:gd name="T69" fmla="*/ 179901 h 285750"/>
              <a:gd name="T70" fmla="*/ 320267 w 356235"/>
              <a:gd name="T71" fmla="*/ 206209 h 285750"/>
              <a:gd name="T72" fmla="*/ 309145 w 356235"/>
              <a:gd name="T73" fmla="*/ 232517 h 285750"/>
              <a:gd name="T74" fmla="*/ 282327 w 356235"/>
              <a:gd name="T75" fmla="*/ 243433 h 285750"/>
              <a:gd name="T76" fmla="*/ 356561 w 356235"/>
              <a:gd name="T77" fmla="*/ 236990 h 285750"/>
              <a:gd name="T78" fmla="*/ 358907 w 356235"/>
              <a:gd name="T79" fmla="*/ 181585 h 285750"/>
              <a:gd name="T80" fmla="*/ 49310 w 356235"/>
              <a:gd name="T81" fmla="*/ 21196 h 285750"/>
              <a:gd name="T82" fmla="*/ 44728 w 356235"/>
              <a:gd name="T83" fmla="*/ 25057 h 285750"/>
              <a:gd name="T84" fmla="*/ 44587 w 356235"/>
              <a:gd name="T85" fmla="*/ 45783 h 285750"/>
              <a:gd name="T86" fmla="*/ 47460 w 356235"/>
              <a:gd name="T87" fmla="*/ 46342 h 285750"/>
              <a:gd name="T88" fmla="*/ 54279 w 356235"/>
              <a:gd name="T89" fmla="*/ 112217 h 285750"/>
              <a:gd name="T90" fmla="*/ 79861 w 356235"/>
              <a:gd name="T91" fmla="*/ 61468 h 285750"/>
              <a:gd name="T92" fmla="*/ 68549 w 356235"/>
              <a:gd name="T93" fmla="*/ 30368 h 285750"/>
              <a:gd name="T94" fmla="*/ 49310 w 356235"/>
              <a:gd name="T95" fmla="*/ 21196 h 285750"/>
              <a:gd name="T96" fmla="*/ 271808 w 356235"/>
              <a:gd name="T97" fmla="*/ 43586 h 285750"/>
              <a:gd name="T98" fmla="*/ 309269 w 356235"/>
              <a:gd name="T99" fmla="*/ 111671 h 285750"/>
              <a:gd name="T100" fmla="*/ 315389 w 356235"/>
              <a:gd name="T101" fmla="*/ 48564 h 28575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56235" h="285750">
                <a:moveTo>
                  <a:pt x="308530" y="0"/>
                </a:moveTo>
                <a:lnTo>
                  <a:pt x="169973" y="0"/>
                </a:lnTo>
                <a:lnTo>
                  <a:pt x="164690" y="4572"/>
                </a:lnTo>
                <a:lnTo>
                  <a:pt x="148841" y="112217"/>
                </a:lnTo>
                <a:lnTo>
                  <a:pt x="30235" y="112217"/>
                </a:lnTo>
                <a:lnTo>
                  <a:pt x="0" y="137642"/>
                </a:lnTo>
                <a:lnTo>
                  <a:pt x="170" y="152117"/>
                </a:lnTo>
                <a:lnTo>
                  <a:pt x="12417" y="191109"/>
                </a:lnTo>
                <a:lnTo>
                  <a:pt x="17548" y="202196"/>
                </a:lnTo>
                <a:lnTo>
                  <a:pt x="12196" y="209317"/>
                </a:lnTo>
                <a:lnTo>
                  <a:pt x="8172" y="217350"/>
                </a:lnTo>
                <a:lnTo>
                  <a:pt x="5639" y="226131"/>
                </a:lnTo>
                <a:lnTo>
                  <a:pt x="4759" y="235496"/>
                </a:lnTo>
                <a:lnTo>
                  <a:pt x="8671" y="254874"/>
                </a:lnTo>
                <a:lnTo>
                  <a:pt x="19340" y="270698"/>
                </a:lnTo>
                <a:lnTo>
                  <a:pt x="35165" y="281367"/>
                </a:lnTo>
                <a:lnTo>
                  <a:pt x="54543" y="285280"/>
                </a:lnTo>
                <a:lnTo>
                  <a:pt x="73921" y="281367"/>
                </a:lnTo>
                <a:lnTo>
                  <a:pt x="89746" y="270698"/>
                </a:lnTo>
                <a:lnTo>
                  <a:pt x="100415" y="254874"/>
                </a:lnTo>
                <a:lnTo>
                  <a:pt x="101032" y="251815"/>
                </a:lnTo>
                <a:lnTo>
                  <a:pt x="45539" y="251815"/>
                </a:lnTo>
                <a:lnTo>
                  <a:pt x="38236" y="244487"/>
                </a:lnTo>
                <a:lnTo>
                  <a:pt x="38236" y="226504"/>
                </a:lnTo>
                <a:lnTo>
                  <a:pt x="45539" y="219189"/>
                </a:lnTo>
                <a:lnTo>
                  <a:pt x="242502" y="219189"/>
                </a:lnTo>
                <a:lnTo>
                  <a:pt x="239874" y="206209"/>
                </a:lnTo>
                <a:lnTo>
                  <a:pt x="242804" y="191735"/>
                </a:lnTo>
                <a:lnTo>
                  <a:pt x="250790" y="179901"/>
                </a:lnTo>
                <a:lnTo>
                  <a:pt x="262623" y="171916"/>
                </a:lnTo>
                <a:lnTo>
                  <a:pt x="277098" y="168986"/>
                </a:lnTo>
                <a:lnTo>
                  <a:pt x="345857" y="168986"/>
                </a:lnTo>
                <a:lnTo>
                  <a:pt x="341355" y="160126"/>
                </a:lnTo>
                <a:lnTo>
                  <a:pt x="324702" y="143075"/>
                </a:lnTo>
                <a:lnTo>
                  <a:pt x="303539" y="131673"/>
                </a:lnTo>
                <a:lnTo>
                  <a:pt x="303539" y="111671"/>
                </a:lnTo>
                <a:lnTo>
                  <a:pt x="186458" y="111671"/>
                </a:lnTo>
                <a:lnTo>
                  <a:pt x="196656" y="43586"/>
                </a:lnTo>
                <a:lnTo>
                  <a:pt x="313940" y="43586"/>
                </a:lnTo>
                <a:lnTo>
                  <a:pt x="314131" y="43370"/>
                </a:lnTo>
                <a:lnTo>
                  <a:pt x="314131" y="5613"/>
                </a:lnTo>
                <a:lnTo>
                  <a:pt x="308530" y="0"/>
                </a:lnTo>
                <a:close/>
              </a:path>
              <a:path w="356235" h="285750">
                <a:moveTo>
                  <a:pt x="254770" y="235204"/>
                </a:moveTo>
                <a:lnTo>
                  <a:pt x="203514" y="235204"/>
                </a:lnTo>
                <a:lnTo>
                  <a:pt x="215197" y="255399"/>
                </a:lnTo>
                <a:lnTo>
                  <a:pt x="232114" y="271238"/>
                </a:lnTo>
                <a:lnTo>
                  <a:pt x="253127" y="281579"/>
                </a:lnTo>
                <a:lnTo>
                  <a:pt x="277098" y="285280"/>
                </a:lnTo>
                <a:lnTo>
                  <a:pt x="307878" y="279067"/>
                </a:lnTo>
                <a:lnTo>
                  <a:pt x="333011" y="262123"/>
                </a:lnTo>
                <a:lnTo>
                  <a:pt x="345611" y="243433"/>
                </a:lnTo>
                <a:lnTo>
                  <a:pt x="277098" y="243433"/>
                </a:lnTo>
                <a:lnTo>
                  <a:pt x="262623" y="240503"/>
                </a:lnTo>
                <a:lnTo>
                  <a:pt x="254770" y="235204"/>
                </a:lnTo>
                <a:close/>
              </a:path>
              <a:path w="356235" h="285750">
                <a:moveTo>
                  <a:pt x="242502" y="219189"/>
                </a:moveTo>
                <a:lnTo>
                  <a:pt x="63535" y="219189"/>
                </a:lnTo>
                <a:lnTo>
                  <a:pt x="70850" y="226504"/>
                </a:lnTo>
                <a:lnTo>
                  <a:pt x="70850" y="244487"/>
                </a:lnTo>
                <a:lnTo>
                  <a:pt x="63535" y="251815"/>
                </a:lnTo>
                <a:lnTo>
                  <a:pt x="101032" y="251815"/>
                </a:lnTo>
                <a:lnTo>
                  <a:pt x="104327" y="235496"/>
                </a:lnTo>
                <a:lnTo>
                  <a:pt x="104314" y="235204"/>
                </a:lnTo>
                <a:lnTo>
                  <a:pt x="254770" y="235204"/>
                </a:lnTo>
                <a:lnTo>
                  <a:pt x="250790" y="232517"/>
                </a:lnTo>
                <a:lnTo>
                  <a:pt x="242804" y="220684"/>
                </a:lnTo>
                <a:lnTo>
                  <a:pt x="242502" y="219189"/>
                </a:lnTo>
                <a:close/>
              </a:path>
              <a:path w="356235" h="285750">
                <a:moveTo>
                  <a:pt x="345857" y="168986"/>
                </a:moveTo>
                <a:lnTo>
                  <a:pt x="277098" y="168986"/>
                </a:lnTo>
                <a:lnTo>
                  <a:pt x="291580" y="171916"/>
                </a:lnTo>
                <a:lnTo>
                  <a:pt x="303417" y="179901"/>
                </a:lnTo>
                <a:lnTo>
                  <a:pt x="311404" y="191735"/>
                </a:lnTo>
                <a:lnTo>
                  <a:pt x="314334" y="206209"/>
                </a:lnTo>
                <a:lnTo>
                  <a:pt x="311404" y="220684"/>
                </a:lnTo>
                <a:lnTo>
                  <a:pt x="303417" y="232517"/>
                </a:lnTo>
                <a:lnTo>
                  <a:pt x="291580" y="240503"/>
                </a:lnTo>
                <a:lnTo>
                  <a:pt x="277098" y="243433"/>
                </a:lnTo>
                <a:lnTo>
                  <a:pt x="345611" y="243433"/>
                </a:lnTo>
                <a:lnTo>
                  <a:pt x="349955" y="236990"/>
                </a:lnTo>
                <a:lnTo>
                  <a:pt x="356168" y="206209"/>
                </a:lnTo>
                <a:lnTo>
                  <a:pt x="352258" y="181585"/>
                </a:lnTo>
                <a:lnTo>
                  <a:pt x="345857" y="168986"/>
                </a:lnTo>
                <a:close/>
              </a:path>
              <a:path w="356235" h="285750">
                <a:moveTo>
                  <a:pt x="48396" y="21196"/>
                </a:moveTo>
                <a:lnTo>
                  <a:pt x="45336" y="22199"/>
                </a:lnTo>
                <a:lnTo>
                  <a:pt x="43900" y="25057"/>
                </a:lnTo>
                <a:lnTo>
                  <a:pt x="42453" y="43878"/>
                </a:lnTo>
                <a:lnTo>
                  <a:pt x="43761" y="45783"/>
                </a:lnTo>
                <a:lnTo>
                  <a:pt x="45894" y="46151"/>
                </a:lnTo>
                <a:lnTo>
                  <a:pt x="46580" y="46342"/>
                </a:lnTo>
                <a:lnTo>
                  <a:pt x="53273" y="48615"/>
                </a:lnTo>
                <a:lnTo>
                  <a:pt x="53273" y="112217"/>
                </a:lnTo>
                <a:lnTo>
                  <a:pt x="78381" y="112217"/>
                </a:lnTo>
                <a:lnTo>
                  <a:pt x="78381" y="61468"/>
                </a:lnTo>
                <a:lnTo>
                  <a:pt x="75155" y="42616"/>
                </a:lnTo>
                <a:lnTo>
                  <a:pt x="67280" y="30368"/>
                </a:lnTo>
                <a:lnTo>
                  <a:pt x="57459" y="23602"/>
                </a:lnTo>
                <a:lnTo>
                  <a:pt x="48396" y="21196"/>
                </a:lnTo>
                <a:close/>
              </a:path>
              <a:path w="356235" h="285750">
                <a:moveTo>
                  <a:pt x="313940" y="43586"/>
                </a:moveTo>
                <a:lnTo>
                  <a:pt x="266773" y="43586"/>
                </a:lnTo>
                <a:lnTo>
                  <a:pt x="266773" y="111671"/>
                </a:lnTo>
                <a:lnTo>
                  <a:pt x="303539" y="111671"/>
                </a:lnTo>
                <a:lnTo>
                  <a:pt x="303539" y="49491"/>
                </a:lnTo>
                <a:lnTo>
                  <a:pt x="309546" y="48564"/>
                </a:lnTo>
                <a:lnTo>
                  <a:pt x="313940" y="435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5" name="object 34"/>
          <p:cNvSpPr>
            <a:spLocks/>
          </p:cNvSpPr>
          <p:nvPr/>
        </p:nvSpPr>
        <p:spPr bwMode="auto">
          <a:xfrm>
            <a:off x="7802564" y="5281614"/>
            <a:ext cx="90487" cy="280987"/>
          </a:xfrm>
          <a:custGeom>
            <a:avLst/>
            <a:gdLst>
              <a:gd name="T0" fmla="*/ 91892 w 90170"/>
              <a:gd name="T1" fmla="*/ 0 h 280670"/>
              <a:gd name="T2" fmla="*/ 0 w 90170"/>
              <a:gd name="T3" fmla="*/ 0 h 280670"/>
              <a:gd name="T4" fmla="*/ 0 w 90170"/>
              <a:gd name="T5" fmla="*/ 240499 h 280670"/>
              <a:gd name="T6" fmla="*/ 3369 w 90170"/>
              <a:gd name="T7" fmla="*/ 256907 h 280670"/>
              <a:gd name="T8" fmla="*/ 12550 w 90170"/>
              <a:gd name="T9" fmla="*/ 270296 h 280670"/>
              <a:gd name="T10" fmla="*/ 26170 w 90170"/>
              <a:gd name="T11" fmla="*/ 279319 h 280670"/>
              <a:gd name="T12" fmla="*/ 42848 w 90170"/>
              <a:gd name="T13" fmla="*/ 282627 h 280670"/>
              <a:gd name="T14" fmla="*/ 49056 w 90170"/>
              <a:gd name="T15" fmla="*/ 282627 h 280670"/>
              <a:gd name="T16" fmla="*/ 65718 w 90170"/>
              <a:gd name="T17" fmla="*/ 279319 h 280670"/>
              <a:gd name="T18" fmla="*/ 77392 w 90170"/>
              <a:gd name="T19" fmla="*/ 271580 h 280670"/>
              <a:gd name="T20" fmla="*/ 42848 w 90170"/>
              <a:gd name="T21" fmla="*/ 271580 h 280670"/>
              <a:gd name="T22" fmla="*/ 30558 w 90170"/>
              <a:gd name="T23" fmla="*/ 269123 h 280670"/>
              <a:gd name="T24" fmla="*/ 20521 w 90170"/>
              <a:gd name="T25" fmla="*/ 262462 h 280670"/>
              <a:gd name="T26" fmla="*/ 13746 w 90170"/>
              <a:gd name="T27" fmla="*/ 252593 h 280670"/>
              <a:gd name="T28" fmla="*/ 11245 w 90170"/>
              <a:gd name="T29" fmla="*/ 240499 h 280670"/>
              <a:gd name="T30" fmla="*/ 11245 w 90170"/>
              <a:gd name="T31" fmla="*/ 11056 h 280670"/>
              <a:gd name="T32" fmla="*/ 5622 w 90170"/>
              <a:gd name="T33" fmla="*/ 11056 h 280670"/>
              <a:gd name="T34" fmla="*/ 5622 w 90170"/>
              <a:gd name="T35" fmla="*/ 5528 h 280670"/>
              <a:gd name="T36" fmla="*/ 91892 w 90170"/>
              <a:gd name="T37" fmla="*/ 5528 h 280670"/>
              <a:gd name="T38" fmla="*/ 91892 w 90170"/>
              <a:gd name="T39" fmla="*/ 0 h 280670"/>
              <a:gd name="T40" fmla="*/ 91892 w 90170"/>
              <a:gd name="T41" fmla="*/ 5528 h 280670"/>
              <a:gd name="T42" fmla="*/ 11245 w 90170"/>
              <a:gd name="T43" fmla="*/ 5528 h 280670"/>
              <a:gd name="T44" fmla="*/ 11245 w 90170"/>
              <a:gd name="T45" fmla="*/ 11056 h 280670"/>
              <a:gd name="T46" fmla="*/ 80649 w 90170"/>
              <a:gd name="T47" fmla="*/ 11056 h 280670"/>
              <a:gd name="T48" fmla="*/ 80649 w 90170"/>
              <a:gd name="T49" fmla="*/ 240499 h 280670"/>
              <a:gd name="T50" fmla="*/ 78150 w 90170"/>
              <a:gd name="T51" fmla="*/ 252593 h 280670"/>
              <a:gd name="T52" fmla="*/ 71377 w 90170"/>
              <a:gd name="T53" fmla="*/ 262462 h 280670"/>
              <a:gd name="T54" fmla="*/ 61340 w 90170"/>
              <a:gd name="T55" fmla="*/ 269123 h 280670"/>
              <a:gd name="T56" fmla="*/ 49056 w 90170"/>
              <a:gd name="T57" fmla="*/ 271580 h 280670"/>
              <a:gd name="T58" fmla="*/ 77392 w 90170"/>
              <a:gd name="T59" fmla="*/ 271580 h 280670"/>
              <a:gd name="T60" fmla="*/ 79333 w 90170"/>
              <a:gd name="T61" fmla="*/ 270296 h 280670"/>
              <a:gd name="T62" fmla="*/ 88518 w 90170"/>
              <a:gd name="T63" fmla="*/ 256907 h 280670"/>
              <a:gd name="T64" fmla="*/ 91892 w 90170"/>
              <a:gd name="T65" fmla="*/ 240499 h 280670"/>
              <a:gd name="T66" fmla="*/ 91892 w 90170"/>
              <a:gd name="T67" fmla="*/ 5528 h 280670"/>
              <a:gd name="T68" fmla="*/ 11245 w 90170"/>
              <a:gd name="T69" fmla="*/ 5528 h 280670"/>
              <a:gd name="T70" fmla="*/ 5622 w 90170"/>
              <a:gd name="T71" fmla="*/ 5528 h 280670"/>
              <a:gd name="T72" fmla="*/ 5622 w 90170"/>
              <a:gd name="T73" fmla="*/ 11056 h 280670"/>
              <a:gd name="T74" fmla="*/ 11245 w 90170"/>
              <a:gd name="T75" fmla="*/ 11056 h 280670"/>
              <a:gd name="T76" fmla="*/ 11245 w 90170"/>
              <a:gd name="T77" fmla="*/ 5528 h 28067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0170" h="280670">
                <a:moveTo>
                  <a:pt x="89662" y="0"/>
                </a:moveTo>
                <a:lnTo>
                  <a:pt x="0" y="0"/>
                </a:lnTo>
                <a:lnTo>
                  <a:pt x="0" y="238607"/>
                </a:lnTo>
                <a:lnTo>
                  <a:pt x="3285" y="254884"/>
                </a:lnTo>
                <a:lnTo>
                  <a:pt x="12245" y="268168"/>
                </a:lnTo>
                <a:lnTo>
                  <a:pt x="25535" y="277121"/>
                </a:lnTo>
                <a:lnTo>
                  <a:pt x="41808" y="280403"/>
                </a:lnTo>
                <a:lnTo>
                  <a:pt x="47866" y="280403"/>
                </a:lnTo>
                <a:lnTo>
                  <a:pt x="64124" y="277121"/>
                </a:lnTo>
                <a:lnTo>
                  <a:pt x="75516" y="269443"/>
                </a:lnTo>
                <a:lnTo>
                  <a:pt x="41808" y="269443"/>
                </a:lnTo>
                <a:lnTo>
                  <a:pt x="29816" y="267004"/>
                </a:lnTo>
                <a:lnTo>
                  <a:pt x="20023" y="260397"/>
                </a:lnTo>
                <a:lnTo>
                  <a:pt x="13413" y="250605"/>
                </a:lnTo>
                <a:lnTo>
                  <a:pt x="10972" y="238607"/>
                </a:lnTo>
                <a:lnTo>
                  <a:pt x="10972" y="10972"/>
                </a:lnTo>
                <a:lnTo>
                  <a:pt x="5486" y="10972"/>
                </a:lnTo>
                <a:lnTo>
                  <a:pt x="5486" y="5486"/>
                </a:lnTo>
                <a:lnTo>
                  <a:pt x="89662" y="5486"/>
                </a:lnTo>
                <a:lnTo>
                  <a:pt x="89662" y="0"/>
                </a:lnTo>
                <a:close/>
              </a:path>
              <a:path w="90170" h="280670">
                <a:moveTo>
                  <a:pt x="89662" y="5486"/>
                </a:moveTo>
                <a:lnTo>
                  <a:pt x="10972" y="5486"/>
                </a:lnTo>
                <a:lnTo>
                  <a:pt x="10972" y="10972"/>
                </a:lnTo>
                <a:lnTo>
                  <a:pt x="78689" y="10972"/>
                </a:lnTo>
                <a:lnTo>
                  <a:pt x="78689" y="238607"/>
                </a:lnTo>
                <a:lnTo>
                  <a:pt x="76253" y="250605"/>
                </a:lnTo>
                <a:lnTo>
                  <a:pt x="69645" y="260397"/>
                </a:lnTo>
                <a:lnTo>
                  <a:pt x="59852" y="267004"/>
                </a:lnTo>
                <a:lnTo>
                  <a:pt x="47866" y="269443"/>
                </a:lnTo>
                <a:lnTo>
                  <a:pt x="75516" y="269443"/>
                </a:lnTo>
                <a:lnTo>
                  <a:pt x="77408" y="268168"/>
                </a:lnTo>
                <a:lnTo>
                  <a:pt x="86369" y="254884"/>
                </a:lnTo>
                <a:lnTo>
                  <a:pt x="89662" y="238607"/>
                </a:lnTo>
                <a:lnTo>
                  <a:pt x="89662" y="5486"/>
                </a:lnTo>
                <a:close/>
              </a:path>
              <a:path w="90170" h="280670">
                <a:moveTo>
                  <a:pt x="10972" y="5486"/>
                </a:moveTo>
                <a:lnTo>
                  <a:pt x="5486" y="5486"/>
                </a:lnTo>
                <a:lnTo>
                  <a:pt x="5486" y="10972"/>
                </a:lnTo>
                <a:lnTo>
                  <a:pt x="10972" y="10972"/>
                </a:lnTo>
                <a:lnTo>
                  <a:pt x="10972" y="54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6" name="object 35"/>
          <p:cNvSpPr>
            <a:spLocks/>
          </p:cNvSpPr>
          <p:nvPr/>
        </p:nvSpPr>
        <p:spPr bwMode="auto">
          <a:xfrm>
            <a:off x="7807326" y="5384800"/>
            <a:ext cx="79375" cy="171450"/>
          </a:xfrm>
          <a:custGeom>
            <a:avLst/>
            <a:gdLst>
              <a:gd name="T0" fmla="*/ 83234 w 78739"/>
              <a:gd name="T1" fmla="*/ 0 h 172085"/>
              <a:gd name="T2" fmla="*/ 0 w 78739"/>
              <a:gd name="T3" fmla="*/ 0 h 172085"/>
              <a:gd name="T4" fmla="*/ 0 w 78739"/>
              <a:gd name="T5" fmla="*/ 131700 h 172085"/>
              <a:gd name="T6" fmla="*/ 3020 w 78739"/>
              <a:gd name="T7" fmla="*/ 145477 h 172085"/>
              <a:gd name="T8" fmla="*/ 11257 w 78739"/>
              <a:gd name="T9" fmla="*/ 156724 h 172085"/>
              <a:gd name="T10" fmla="*/ 23472 w 78739"/>
              <a:gd name="T11" fmla="*/ 164303 h 172085"/>
              <a:gd name="T12" fmla="*/ 38426 w 78739"/>
              <a:gd name="T13" fmla="*/ 167082 h 172085"/>
              <a:gd name="T14" fmla="*/ 44834 w 78739"/>
              <a:gd name="T15" fmla="*/ 167082 h 172085"/>
              <a:gd name="T16" fmla="*/ 59778 w 78739"/>
              <a:gd name="T17" fmla="*/ 164303 h 172085"/>
              <a:gd name="T18" fmla="*/ 71986 w 78739"/>
              <a:gd name="T19" fmla="*/ 156724 h 172085"/>
              <a:gd name="T20" fmla="*/ 80214 w 78739"/>
              <a:gd name="T21" fmla="*/ 145477 h 172085"/>
              <a:gd name="T22" fmla="*/ 83234 w 78739"/>
              <a:gd name="T23" fmla="*/ 131700 h 172085"/>
              <a:gd name="T24" fmla="*/ 83234 w 78739"/>
              <a:gd name="T25" fmla="*/ 0 h 17208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739" h="172085">
                <a:moveTo>
                  <a:pt x="78676" y="0"/>
                </a:moveTo>
                <a:lnTo>
                  <a:pt x="0" y="0"/>
                </a:lnTo>
                <a:lnTo>
                  <a:pt x="0" y="135153"/>
                </a:lnTo>
                <a:lnTo>
                  <a:pt x="2855" y="149292"/>
                </a:lnTo>
                <a:lnTo>
                  <a:pt x="10641" y="160832"/>
                </a:lnTo>
                <a:lnTo>
                  <a:pt x="22186" y="168611"/>
                </a:lnTo>
                <a:lnTo>
                  <a:pt x="36322" y="171462"/>
                </a:lnTo>
                <a:lnTo>
                  <a:pt x="42379" y="171462"/>
                </a:lnTo>
                <a:lnTo>
                  <a:pt x="56505" y="168611"/>
                </a:lnTo>
                <a:lnTo>
                  <a:pt x="68043" y="160832"/>
                </a:lnTo>
                <a:lnTo>
                  <a:pt x="75823" y="149292"/>
                </a:lnTo>
                <a:lnTo>
                  <a:pt x="78676" y="135153"/>
                </a:lnTo>
                <a:lnTo>
                  <a:pt x="786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7" name="object 36"/>
          <p:cNvSpPr>
            <a:spLocks/>
          </p:cNvSpPr>
          <p:nvPr/>
        </p:nvSpPr>
        <p:spPr bwMode="auto">
          <a:xfrm>
            <a:off x="7785101" y="5265738"/>
            <a:ext cx="119063" cy="23812"/>
          </a:xfrm>
          <a:custGeom>
            <a:avLst/>
            <a:gdLst>
              <a:gd name="T0" fmla="*/ 115502 w 118745"/>
              <a:gd name="T1" fmla="*/ 0 h 22860"/>
              <a:gd name="T2" fmla="*/ 5126 w 118745"/>
              <a:gd name="T3" fmla="*/ 0 h 22860"/>
              <a:gd name="T4" fmla="*/ 0 w 118745"/>
              <a:gd name="T5" fmla="*/ 6692 h 22860"/>
              <a:gd name="T6" fmla="*/ 0 w 118745"/>
              <a:gd name="T7" fmla="*/ 23201 h 22860"/>
              <a:gd name="T8" fmla="*/ 5126 w 118745"/>
              <a:gd name="T9" fmla="*/ 29892 h 22860"/>
              <a:gd name="T10" fmla="*/ 115502 w 118745"/>
              <a:gd name="T11" fmla="*/ 29892 h 22860"/>
              <a:gd name="T12" fmla="*/ 120626 w 118745"/>
              <a:gd name="T13" fmla="*/ 23201 h 22860"/>
              <a:gd name="T14" fmla="*/ 120626 w 118745"/>
              <a:gd name="T15" fmla="*/ 6692 h 22860"/>
              <a:gd name="T16" fmla="*/ 115502 w 118745"/>
              <a:gd name="T17" fmla="*/ 0 h 228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8745" h="22860">
                <a:moveTo>
                  <a:pt x="113360" y="0"/>
                </a:moveTo>
                <a:lnTo>
                  <a:pt x="5029" y="0"/>
                </a:lnTo>
                <a:lnTo>
                  <a:pt x="0" y="5029"/>
                </a:lnTo>
                <a:lnTo>
                  <a:pt x="0" y="17437"/>
                </a:lnTo>
                <a:lnTo>
                  <a:pt x="5029" y="22466"/>
                </a:lnTo>
                <a:lnTo>
                  <a:pt x="113360" y="22466"/>
                </a:lnTo>
                <a:lnTo>
                  <a:pt x="118389" y="17437"/>
                </a:lnTo>
                <a:lnTo>
                  <a:pt x="118389" y="5029"/>
                </a:lnTo>
                <a:lnTo>
                  <a:pt x="1133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8" name="object 37"/>
          <p:cNvSpPr>
            <a:spLocks/>
          </p:cNvSpPr>
          <p:nvPr/>
        </p:nvSpPr>
        <p:spPr bwMode="auto">
          <a:xfrm>
            <a:off x="7980364" y="5599114"/>
            <a:ext cx="104775" cy="47625"/>
          </a:xfrm>
          <a:custGeom>
            <a:avLst/>
            <a:gdLst>
              <a:gd name="T0" fmla="*/ 0 w 104775"/>
              <a:gd name="T1" fmla="*/ 1295 h 47625"/>
              <a:gd name="T2" fmla="*/ 5768 w 104775"/>
              <a:gd name="T3" fmla="*/ 19417 h 47625"/>
              <a:gd name="T4" fmla="*/ 17276 w 104775"/>
              <a:gd name="T5" fmla="*/ 34001 h 47625"/>
              <a:gd name="T6" fmla="*/ 33202 w 104775"/>
              <a:gd name="T7" fmla="*/ 43722 h 47625"/>
              <a:gd name="T8" fmla="*/ 52222 w 104775"/>
              <a:gd name="T9" fmla="*/ 47256 h 47625"/>
              <a:gd name="T10" fmla="*/ 71519 w 104775"/>
              <a:gd name="T11" fmla="*/ 43607 h 47625"/>
              <a:gd name="T12" fmla="*/ 87603 w 104775"/>
              <a:gd name="T13" fmla="*/ 33586 h 47625"/>
              <a:gd name="T14" fmla="*/ 99083 w 104775"/>
              <a:gd name="T15" fmla="*/ 18587 h 47625"/>
              <a:gd name="T16" fmla="*/ 100608 w 104775"/>
              <a:gd name="T17" fmla="*/ 13423 h 47625"/>
              <a:gd name="T18" fmla="*/ 50398 w 104775"/>
              <a:gd name="T19" fmla="*/ 13423 h 47625"/>
              <a:gd name="T20" fmla="*/ 39887 w 104775"/>
              <a:gd name="T21" fmla="*/ 10168 h 47625"/>
              <a:gd name="T22" fmla="*/ 39766 w 104775"/>
              <a:gd name="T23" fmla="*/ 10033 h 47625"/>
              <a:gd name="T24" fmla="*/ 19845 w 104775"/>
              <a:gd name="T25" fmla="*/ 10033 h 47625"/>
              <a:gd name="T26" fmla="*/ 9525 w 104775"/>
              <a:gd name="T27" fmla="*/ 8901 h 47625"/>
              <a:gd name="T28" fmla="*/ 2557 w 104775"/>
              <a:gd name="T29" fmla="*/ 4127 h 47625"/>
              <a:gd name="T30" fmla="*/ 0 w 104775"/>
              <a:gd name="T31" fmla="*/ 1295 h 47625"/>
              <a:gd name="T32" fmla="*/ 71335 w 104775"/>
              <a:gd name="T33" fmla="*/ 1320 h 47625"/>
              <a:gd name="T34" fmla="*/ 61659 w 104775"/>
              <a:gd name="T35" fmla="*/ 10783 h 47625"/>
              <a:gd name="T36" fmla="*/ 50398 w 104775"/>
              <a:gd name="T37" fmla="*/ 13423 h 47625"/>
              <a:gd name="T38" fmla="*/ 100608 w 104775"/>
              <a:gd name="T39" fmla="*/ 13423 h 47625"/>
              <a:gd name="T40" fmla="*/ 101429 w 104775"/>
              <a:gd name="T41" fmla="*/ 10642 h 47625"/>
              <a:gd name="T42" fmla="*/ 82434 w 104775"/>
              <a:gd name="T43" fmla="*/ 10642 h 47625"/>
              <a:gd name="T44" fmla="*/ 77063 w 104775"/>
              <a:gd name="T45" fmla="*/ 8415 h 47625"/>
              <a:gd name="T46" fmla="*/ 71335 w 104775"/>
              <a:gd name="T47" fmla="*/ 1320 h 47625"/>
              <a:gd name="T48" fmla="*/ 104571 w 104775"/>
              <a:gd name="T49" fmla="*/ 0 h 47625"/>
              <a:gd name="T50" fmla="*/ 90565 w 104775"/>
              <a:gd name="T51" fmla="*/ 7878 h 47625"/>
              <a:gd name="T52" fmla="*/ 82434 w 104775"/>
              <a:gd name="T53" fmla="*/ 10642 h 47625"/>
              <a:gd name="T54" fmla="*/ 101429 w 104775"/>
              <a:gd name="T55" fmla="*/ 10642 h 47625"/>
              <a:gd name="T56" fmla="*/ 104571 w 104775"/>
              <a:gd name="T57" fmla="*/ 0 h 47625"/>
              <a:gd name="T58" fmla="*/ 32461 w 104775"/>
              <a:gd name="T59" fmla="*/ 1943 h 47625"/>
              <a:gd name="T60" fmla="*/ 19845 w 104775"/>
              <a:gd name="T61" fmla="*/ 10033 h 47625"/>
              <a:gd name="T62" fmla="*/ 39766 w 104775"/>
              <a:gd name="T63" fmla="*/ 10033 h 47625"/>
              <a:gd name="T64" fmla="*/ 32461 w 104775"/>
              <a:gd name="T65" fmla="*/ 1943 h 476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4775" h="47625">
                <a:moveTo>
                  <a:pt x="0" y="1295"/>
                </a:moveTo>
                <a:lnTo>
                  <a:pt x="5768" y="19417"/>
                </a:lnTo>
                <a:lnTo>
                  <a:pt x="17276" y="34001"/>
                </a:lnTo>
                <a:lnTo>
                  <a:pt x="33202" y="43722"/>
                </a:lnTo>
                <a:lnTo>
                  <a:pt x="52222" y="47256"/>
                </a:lnTo>
                <a:lnTo>
                  <a:pt x="71519" y="43607"/>
                </a:lnTo>
                <a:lnTo>
                  <a:pt x="87603" y="33586"/>
                </a:lnTo>
                <a:lnTo>
                  <a:pt x="99083" y="18587"/>
                </a:lnTo>
                <a:lnTo>
                  <a:pt x="100608" y="13423"/>
                </a:lnTo>
                <a:lnTo>
                  <a:pt x="50398" y="13423"/>
                </a:lnTo>
                <a:lnTo>
                  <a:pt x="39887" y="10168"/>
                </a:lnTo>
                <a:lnTo>
                  <a:pt x="39766" y="10033"/>
                </a:lnTo>
                <a:lnTo>
                  <a:pt x="19845" y="10033"/>
                </a:lnTo>
                <a:lnTo>
                  <a:pt x="9525" y="8901"/>
                </a:lnTo>
                <a:lnTo>
                  <a:pt x="2557" y="4127"/>
                </a:lnTo>
                <a:lnTo>
                  <a:pt x="0" y="1295"/>
                </a:lnTo>
                <a:close/>
              </a:path>
              <a:path w="104775" h="47625">
                <a:moveTo>
                  <a:pt x="71335" y="1320"/>
                </a:moveTo>
                <a:lnTo>
                  <a:pt x="61659" y="10783"/>
                </a:lnTo>
                <a:lnTo>
                  <a:pt x="50398" y="13423"/>
                </a:lnTo>
                <a:lnTo>
                  <a:pt x="100608" y="13423"/>
                </a:lnTo>
                <a:lnTo>
                  <a:pt x="101429" y="10642"/>
                </a:lnTo>
                <a:lnTo>
                  <a:pt x="82434" y="10642"/>
                </a:lnTo>
                <a:lnTo>
                  <a:pt x="77063" y="8415"/>
                </a:lnTo>
                <a:lnTo>
                  <a:pt x="71335" y="1320"/>
                </a:lnTo>
                <a:close/>
              </a:path>
              <a:path w="104775" h="47625">
                <a:moveTo>
                  <a:pt x="104571" y="0"/>
                </a:moveTo>
                <a:lnTo>
                  <a:pt x="90565" y="7878"/>
                </a:lnTo>
                <a:lnTo>
                  <a:pt x="82434" y="10642"/>
                </a:lnTo>
                <a:lnTo>
                  <a:pt x="101429" y="10642"/>
                </a:lnTo>
                <a:lnTo>
                  <a:pt x="104571" y="0"/>
                </a:lnTo>
                <a:close/>
              </a:path>
              <a:path w="104775" h="47625">
                <a:moveTo>
                  <a:pt x="32461" y="1943"/>
                </a:moveTo>
                <a:lnTo>
                  <a:pt x="19845" y="10033"/>
                </a:lnTo>
                <a:lnTo>
                  <a:pt x="39766" y="10033"/>
                </a:lnTo>
                <a:lnTo>
                  <a:pt x="32461" y="19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89" name="object 38"/>
          <p:cNvSpPr>
            <a:spLocks/>
          </p:cNvSpPr>
          <p:nvPr/>
        </p:nvSpPr>
        <p:spPr bwMode="auto">
          <a:xfrm>
            <a:off x="7923213" y="5497513"/>
            <a:ext cx="220662" cy="201612"/>
          </a:xfrm>
          <a:custGeom>
            <a:avLst/>
            <a:gdLst>
              <a:gd name="T0" fmla="*/ 214572 w 221615"/>
              <a:gd name="T1" fmla="*/ 0 h 201295"/>
              <a:gd name="T2" fmla="*/ 0 w 221615"/>
              <a:gd name="T3" fmla="*/ 0 h 201295"/>
              <a:gd name="T4" fmla="*/ 0 w 221615"/>
              <a:gd name="T5" fmla="*/ 200185 h 201295"/>
              <a:gd name="T6" fmla="*/ 3338 w 221615"/>
              <a:gd name="T7" fmla="*/ 203523 h 201295"/>
              <a:gd name="T8" fmla="*/ 211235 w 221615"/>
              <a:gd name="T9" fmla="*/ 203523 h 201295"/>
              <a:gd name="T10" fmla="*/ 214572 w 221615"/>
              <a:gd name="T11" fmla="*/ 200185 h 201295"/>
              <a:gd name="T12" fmla="*/ 214572 w 221615"/>
              <a:gd name="T13" fmla="*/ 162537 h 201295"/>
              <a:gd name="T14" fmla="*/ 106998 w 221615"/>
              <a:gd name="T15" fmla="*/ 162537 h 201295"/>
              <a:gd name="T16" fmla="*/ 83443 w 221615"/>
              <a:gd name="T17" fmla="*/ 157584 h 201295"/>
              <a:gd name="T18" fmla="*/ 64207 w 221615"/>
              <a:gd name="T19" fmla="*/ 144076 h 201295"/>
              <a:gd name="T20" fmla="*/ 51238 w 221615"/>
              <a:gd name="T21" fmla="*/ 124036 h 201295"/>
              <a:gd name="T22" fmla="*/ 46481 w 221615"/>
              <a:gd name="T23" fmla="*/ 99488 h 201295"/>
              <a:gd name="T24" fmla="*/ 51238 w 221615"/>
              <a:gd name="T25" fmla="*/ 74956 h 201295"/>
              <a:gd name="T26" fmla="*/ 64207 w 221615"/>
              <a:gd name="T27" fmla="*/ 54924 h 201295"/>
              <a:gd name="T28" fmla="*/ 83443 w 221615"/>
              <a:gd name="T29" fmla="*/ 41420 h 201295"/>
              <a:gd name="T30" fmla="*/ 106998 w 221615"/>
              <a:gd name="T31" fmla="*/ 36466 h 201295"/>
              <a:gd name="T32" fmla="*/ 214572 w 221615"/>
              <a:gd name="T33" fmla="*/ 36466 h 201295"/>
              <a:gd name="T34" fmla="*/ 214572 w 221615"/>
              <a:gd name="T35" fmla="*/ 0 h 201295"/>
              <a:gd name="T36" fmla="*/ 214572 w 221615"/>
              <a:gd name="T37" fmla="*/ 36466 h 201295"/>
              <a:gd name="T38" fmla="*/ 106998 w 221615"/>
              <a:gd name="T39" fmla="*/ 36466 h 201295"/>
              <a:gd name="T40" fmla="*/ 130546 w 221615"/>
              <a:gd name="T41" fmla="*/ 41420 h 201295"/>
              <a:gd name="T42" fmla="*/ 149775 w 221615"/>
              <a:gd name="T43" fmla="*/ 54924 h 201295"/>
              <a:gd name="T44" fmla="*/ 162736 w 221615"/>
              <a:gd name="T45" fmla="*/ 74956 h 201295"/>
              <a:gd name="T46" fmla="*/ 167489 w 221615"/>
              <a:gd name="T47" fmla="*/ 99488 h 201295"/>
              <a:gd name="T48" fmla="*/ 162736 w 221615"/>
              <a:gd name="T49" fmla="*/ 124036 h 201295"/>
              <a:gd name="T50" fmla="*/ 149775 w 221615"/>
              <a:gd name="T51" fmla="*/ 144076 h 201295"/>
              <a:gd name="T52" fmla="*/ 130546 w 221615"/>
              <a:gd name="T53" fmla="*/ 157584 h 201295"/>
              <a:gd name="T54" fmla="*/ 106998 w 221615"/>
              <a:gd name="T55" fmla="*/ 162537 h 201295"/>
              <a:gd name="T56" fmla="*/ 214572 w 221615"/>
              <a:gd name="T57" fmla="*/ 162537 h 201295"/>
              <a:gd name="T58" fmla="*/ 214572 w 221615"/>
              <a:gd name="T59" fmla="*/ 36466 h 20129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1615" h="201295">
                <a:moveTo>
                  <a:pt x="221145" y="0"/>
                </a:moveTo>
                <a:lnTo>
                  <a:pt x="0" y="0"/>
                </a:lnTo>
                <a:lnTo>
                  <a:pt x="0" y="197992"/>
                </a:lnTo>
                <a:lnTo>
                  <a:pt x="3441" y="201294"/>
                </a:lnTo>
                <a:lnTo>
                  <a:pt x="217703" y="201294"/>
                </a:lnTo>
                <a:lnTo>
                  <a:pt x="221145" y="197992"/>
                </a:lnTo>
                <a:lnTo>
                  <a:pt x="221145" y="160756"/>
                </a:lnTo>
                <a:lnTo>
                  <a:pt x="110274" y="160756"/>
                </a:lnTo>
                <a:lnTo>
                  <a:pt x="85998" y="155858"/>
                </a:lnTo>
                <a:lnTo>
                  <a:pt x="66173" y="142498"/>
                </a:lnTo>
                <a:lnTo>
                  <a:pt x="52806" y="122678"/>
                </a:lnTo>
                <a:lnTo>
                  <a:pt x="47904" y="98399"/>
                </a:lnTo>
                <a:lnTo>
                  <a:pt x="52806" y="74135"/>
                </a:lnTo>
                <a:lnTo>
                  <a:pt x="66173" y="54322"/>
                </a:lnTo>
                <a:lnTo>
                  <a:pt x="85998" y="40965"/>
                </a:lnTo>
                <a:lnTo>
                  <a:pt x="110274" y="36067"/>
                </a:lnTo>
                <a:lnTo>
                  <a:pt x="221145" y="36067"/>
                </a:lnTo>
                <a:lnTo>
                  <a:pt x="221145" y="0"/>
                </a:lnTo>
                <a:close/>
              </a:path>
              <a:path w="221615" h="201295">
                <a:moveTo>
                  <a:pt x="221145" y="36067"/>
                </a:moveTo>
                <a:lnTo>
                  <a:pt x="110274" y="36067"/>
                </a:lnTo>
                <a:lnTo>
                  <a:pt x="134545" y="40965"/>
                </a:lnTo>
                <a:lnTo>
                  <a:pt x="154362" y="54322"/>
                </a:lnTo>
                <a:lnTo>
                  <a:pt x="167720" y="74135"/>
                </a:lnTo>
                <a:lnTo>
                  <a:pt x="172618" y="98399"/>
                </a:lnTo>
                <a:lnTo>
                  <a:pt x="167720" y="122678"/>
                </a:lnTo>
                <a:lnTo>
                  <a:pt x="154362" y="142498"/>
                </a:lnTo>
                <a:lnTo>
                  <a:pt x="134545" y="155858"/>
                </a:lnTo>
                <a:lnTo>
                  <a:pt x="110274" y="160756"/>
                </a:lnTo>
                <a:lnTo>
                  <a:pt x="221145" y="160756"/>
                </a:lnTo>
                <a:lnTo>
                  <a:pt x="221145" y="360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90" name="object 39"/>
          <p:cNvSpPr>
            <a:spLocks/>
          </p:cNvSpPr>
          <p:nvPr/>
        </p:nvSpPr>
        <p:spPr bwMode="auto">
          <a:xfrm>
            <a:off x="7923213" y="5418139"/>
            <a:ext cx="220662" cy="66675"/>
          </a:xfrm>
          <a:custGeom>
            <a:avLst/>
            <a:gdLst>
              <a:gd name="T0" fmla="*/ 211235 w 221615"/>
              <a:gd name="T1" fmla="*/ 0 h 66675"/>
              <a:gd name="T2" fmla="*/ 3338 w 221615"/>
              <a:gd name="T3" fmla="*/ 0 h 66675"/>
              <a:gd name="T4" fmla="*/ 0 w 221615"/>
              <a:gd name="T5" fmla="*/ 3543 h 66675"/>
              <a:gd name="T6" fmla="*/ 0 w 221615"/>
              <a:gd name="T7" fmla="*/ 66344 h 66675"/>
              <a:gd name="T8" fmla="*/ 214572 w 221615"/>
              <a:gd name="T9" fmla="*/ 66344 h 66675"/>
              <a:gd name="T10" fmla="*/ 214572 w 221615"/>
              <a:gd name="T11" fmla="*/ 44208 h 66675"/>
              <a:gd name="T12" fmla="*/ 33554 w 221615"/>
              <a:gd name="T13" fmla="*/ 44208 h 66675"/>
              <a:gd name="T14" fmla="*/ 28749 w 221615"/>
              <a:gd name="T15" fmla="*/ 39268 h 66675"/>
              <a:gd name="T16" fmla="*/ 28749 w 221615"/>
              <a:gd name="T17" fmla="*/ 27050 h 66675"/>
              <a:gd name="T18" fmla="*/ 33554 w 221615"/>
              <a:gd name="T19" fmla="*/ 22097 h 66675"/>
              <a:gd name="T20" fmla="*/ 214572 w 221615"/>
              <a:gd name="T21" fmla="*/ 22097 h 66675"/>
              <a:gd name="T22" fmla="*/ 214572 w 221615"/>
              <a:gd name="T23" fmla="*/ 3543 h 66675"/>
              <a:gd name="T24" fmla="*/ 211235 w 221615"/>
              <a:gd name="T25" fmla="*/ 0 h 66675"/>
              <a:gd name="T26" fmla="*/ 68994 w 221615"/>
              <a:gd name="T27" fmla="*/ 22097 h 66675"/>
              <a:gd name="T28" fmla="*/ 45421 w 221615"/>
              <a:gd name="T29" fmla="*/ 22097 h 66675"/>
              <a:gd name="T30" fmla="*/ 50212 w 221615"/>
              <a:gd name="T31" fmla="*/ 27050 h 66675"/>
              <a:gd name="T32" fmla="*/ 50225 w 221615"/>
              <a:gd name="T33" fmla="*/ 39268 h 66675"/>
              <a:gd name="T34" fmla="*/ 45421 w 221615"/>
              <a:gd name="T35" fmla="*/ 44208 h 66675"/>
              <a:gd name="T36" fmla="*/ 68994 w 221615"/>
              <a:gd name="T37" fmla="*/ 44208 h 66675"/>
              <a:gd name="T38" fmla="*/ 64189 w 221615"/>
              <a:gd name="T39" fmla="*/ 39268 h 66675"/>
              <a:gd name="T40" fmla="*/ 64189 w 221615"/>
              <a:gd name="T41" fmla="*/ 27050 h 66675"/>
              <a:gd name="T42" fmla="*/ 68994 w 221615"/>
              <a:gd name="T43" fmla="*/ 22097 h 66675"/>
              <a:gd name="T44" fmla="*/ 214572 w 221615"/>
              <a:gd name="T45" fmla="*/ 22097 h 66675"/>
              <a:gd name="T46" fmla="*/ 80848 w 221615"/>
              <a:gd name="T47" fmla="*/ 22097 h 66675"/>
              <a:gd name="T48" fmla="*/ 85653 w 221615"/>
              <a:gd name="T49" fmla="*/ 27050 h 66675"/>
              <a:gd name="T50" fmla="*/ 85653 w 221615"/>
              <a:gd name="T51" fmla="*/ 39268 h 66675"/>
              <a:gd name="T52" fmla="*/ 80848 w 221615"/>
              <a:gd name="T53" fmla="*/ 44208 h 66675"/>
              <a:gd name="T54" fmla="*/ 214572 w 221615"/>
              <a:gd name="T55" fmla="*/ 44208 h 66675"/>
              <a:gd name="T56" fmla="*/ 214572 w 221615"/>
              <a:gd name="T57" fmla="*/ 22097 h 6667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21615" h="66675">
                <a:moveTo>
                  <a:pt x="217703" y="0"/>
                </a:moveTo>
                <a:lnTo>
                  <a:pt x="3441" y="0"/>
                </a:lnTo>
                <a:lnTo>
                  <a:pt x="0" y="3543"/>
                </a:lnTo>
                <a:lnTo>
                  <a:pt x="0" y="66344"/>
                </a:lnTo>
                <a:lnTo>
                  <a:pt x="221145" y="66344"/>
                </a:lnTo>
                <a:lnTo>
                  <a:pt x="221145" y="44208"/>
                </a:lnTo>
                <a:lnTo>
                  <a:pt x="34582" y="44208"/>
                </a:lnTo>
                <a:lnTo>
                  <a:pt x="29629" y="39268"/>
                </a:lnTo>
                <a:lnTo>
                  <a:pt x="29629" y="27050"/>
                </a:lnTo>
                <a:lnTo>
                  <a:pt x="34582" y="22097"/>
                </a:lnTo>
                <a:lnTo>
                  <a:pt x="221145" y="22097"/>
                </a:lnTo>
                <a:lnTo>
                  <a:pt x="221145" y="3543"/>
                </a:lnTo>
                <a:lnTo>
                  <a:pt x="217703" y="0"/>
                </a:lnTo>
                <a:close/>
              </a:path>
              <a:path w="221615" h="66675">
                <a:moveTo>
                  <a:pt x="71107" y="22097"/>
                </a:moveTo>
                <a:lnTo>
                  <a:pt x="46812" y="22097"/>
                </a:lnTo>
                <a:lnTo>
                  <a:pt x="51752" y="27050"/>
                </a:lnTo>
                <a:lnTo>
                  <a:pt x="51765" y="39268"/>
                </a:lnTo>
                <a:lnTo>
                  <a:pt x="46812" y="44208"/>
                </a:lnTo>
                <a:lnTo>
                  <a:pt x="71107" y="44208"/>
                </a:lnTo>
                <a:lnTo>
                  <a:pt x="66154" y="39268"/>
                </a:lnTo>
                <a:lnTo>
                  <a:pt x="66154" y="27050"/>
                </a:lnTo>
                <a:lnTo>
                  <a:pt x="71107" y="22097"/>
                </a:lnTo>
                <a:close/>
              </a:path>
              <a:path w="221615" h="66675">
                <a:moveTo>
                  <a:pt x="221145" y="22097"/>
                </a:moveTo>
                <a:lnTo>
                  <a:pt x="83324" y="22097"/>
                </a:lnTo>
                <a:lnTo>
                  <a:pt x="88277" y="27050"/>
                </a:lnTo>
                <a:lnTo>
                  <a:pt x="88277" y="39268"/>
                </a:lnTo>
                <a:lnTo>
                  <a:pt x="83324" y="44208"/>
                </a:lnTo>
                <a:lnTo>
                  <a:pt x="221145" y="44208"/>
                </a:lnTo>
                <a:lnTo>
                  <a:pt x="221145" y="220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1291" name="object 21"/>
          <p:cNvSpPr txBox="1">
            <a:spLocks noChangeArrowheads="1"/>
          </p:cNvSpPr>
          <p:nvPr/>
        </p:nvSpPr>
        <p:spPr bwMode="auto">
          <a:xfrm>
            <a:off x="3040064" y="5100638"/>
            <a:ext cx="1449387" cy="88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Автомобиле-строительный</a:t>
            </a:r>
            <a:endParaRPr kumimoji="0" lang="en-US" altLang="pl-PL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(</a:t>
            </a:r>
            <a:r>
              <a:rPr kumimoji="0" lang="ru-RU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Уплотнения, Антивибрационные</a:t>
            </a:r>
            <a:r>
              <a:rPr kumimoji="0" lang="ru-RU" altLang="pl-PL" sz="900" b="1" i="0" u="none" strike="noStrike" kern="1200" cap="none" spc="0" normalizeH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Изделия</a:t>
            </a:r>
            <a:r>
              <a:rPr kumimoji="0" lang="en-US" altLang="pl-PL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en-US" altLang="pl-PL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92" name="object 14"/>
          <p:cNvSpPr txBox="1">
            <a:spLocks noChangeArrowheads="1"/>
          </p:cNvSpPr>
          <p:nvPr/>
        </p:nvSpPr>
        <p:spPr bwMode="auto">
          <a:xfrm>
            <a:off x="2057400" y="3298826"/>
            <a:ext cx="3854450" cy="43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79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07975" marR="0" lvl="0" indent="0" algn="ctr" defTabSz="914400" rtl="0" eaLnBrk="1" fontAlgn="base" latinLnBrk="0" hangingPunct="1">
              <a:lnSpc>
                <a:spcPts val="1675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pl-PL" sz="1400" b="1" dirty="0" smtClean="0">
                <a:solidFill>
                  <a:srgbClr val="CD2027"/>
                </a:solidFill>
                <a:latin typeface="Roboto" charset="0"/>
                <a:ea typeface="Roboto" charset="0"/>
                <a:cs typeface="Roboto" charset="0"/>
              </a:rPr>
              <a:t>Польша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Китай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Франция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  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Германия</a:t>
            </a:r>
            <a:r>
              <a:rPr kumimoji="0" lang="en-US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/>
            </a:r>
            <a:br>
              <a:rPr kumimoji="0" lang="en-US" alt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</a:b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Руссия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  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Беларусь</a:t>
            </a:r>
            <a:r>
              <a:rPr kumimoji="0" lang="en-US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   </a:t>
            </a:r>
            <a:r>
              <a:rPr kumimoji="0" lang="ru-RU" alt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D2027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Украина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39767"/>
            <a:ext cx="895350" cy="647700"/>
          </a:xfrm>
          <a:prstGeom prst="rect">
            <a:avLst/>
          </a:prstGeom>
        </p:spPr>
      </p:pic>
      <p:sp>
        <p:nvSpPr>
          <p:cNvPr id="38" name="object 22"/>
          <p:cNvSpPr>
            <a:spLocks/>
          </p:cNvSpPr>
          <p:nvPr/>
        </p:nvSpPr>
        <p:spPr bwMode="auto">
          <a:xfrm>
            <a:off x="4656535" y="5091368"/>
            <a:ext cx="882650" cy="762000"/>
          </a:xfrm>
          <a:custGeom>
            <a:avLst/>
            <a:gdLst>
              <a:gd name="T0" fmla="*/ 715899 w 882650"/>
              <a:gd name="T1" fmla="*/ 0 h 761364"/>
              <a:gd name="T2" fmla="*/ 261518 w 882650"/>
              <a:gd name="T3" fmla="*/ 0 h 761364"/>
              <a:gd name="T4" fmla="*/ 210627 w 882650"/>
              <a:gd name="T5" fmla="*/ 6278 h 761364"/>
              <a:gd name="T6" fmla="*/ 163438 w 882650"/>
              <a:gd name="T7" fmla="*/ 23937 h 761364"/>
              <a:gd name="T8" fmla="*/ 121851 w 882650"/>
              <a:gd name="T9" fmla="*/ 51339 h 761364"/>
              <a:gd name="T10" fmla="*/ 87936 w 882650"/>
              <a:gd name="T11" fmla="*/ 86781 h 761364"/>
              <a:gd name="T12" fmla="*/ 63720 w 882650"/>
              <a:gd name="T13" fmla="*/ 128592 h 761364"/>
              <a:gd name="T14" fmla="*/ 51231 w 882650"/>
              <a:gd name="T15" fmla="*/ 175087 h 761364"/>
              <a:gd name="T16" fmla="*/ 0 w 882650"/>
              <a:gd name="T17" fmla="*/ 591533 h 761364"/>
              <a:gd name="T18" fmla="*/ 1052 w 882650"/>
              <a:gd name="T19" fmla="*/ 637933 h 761364"/>
              <a:gd name="T20" fmla="*/ 14992 w 882650"/>
              <a:gd name="T21" fmla="*/ 679538 h 761364"/>
              <a:gd name="T22" fmla="*/ 40201 w 882650"/>
              <a:gd name="T23" fmla="*/ 714727 h 761364"/>
              <a:gd name="T24" fmla="*/ 75063 w 882650"/>
              <a:gd name="T25" fmla="*/ 741870 h 761364"/>
              <a:gd name="T26" fmla="*/ 117959 w 882650"/>
              <a:gd name="T27" fmla="*/ 759348 h 761364"/>
              <a:gd name="T28" fmla="*/ 167271 w 882650"/>
              <a:gd name="T29" fmla="*/ 765533 h 761364"/>
              <a:gd name="T30" fmla="*/ 621690 w 882650"/>
              <a:gd name="T31" fmla="*/ 765533 h 761364"/>
              <a:gd name="T32" fmla="*/ 672472 w 882650"/>
              <a:gd name="T33" fmla="*/ 759348 h 761364"/>
              <a:gd name="T34" fmla="*/ 719517 w 882650"/>
              <a:gd name="T35" fmla="*/ 741870 h 761364"/>
              <a:gd name="T36" fmla="*/ 760855 w 882650"/>
              <a:gd name="T37" fmla="*/ 714727 h 761364"/>
              <a:gd name="T38" fmla="*/ 794517 w 882650"/>
              <a:gd name="T39" fmla="*/ 679538 h 761364"/>
              <a:gd name="T40" fmla="*/ 818534 w 882650"/>
              <a:gd name="T41" fmla="*/ 637933 h 761364"/>
              <a:gd name="T42" fmla="*/ 830935 w 882650"/>
              <a:gd name="T43" fmla="*/ 591533 h 761364"/>
              <a:gd name="T44" fmla="*/ 882180 w 882650"/>
              <a:gd name="T45" fmla="*/ 175240 h 761364"/>
              <a:gd name="T46" fmla="*/ 881199 w 882650"/>
              <a:gd name="T47" fmla="*/ 128755 h 761364"/>
              <a:gd name="T48" fmla="*/ 867447 w 882650"/>
              <a:gd name="T49" fmla="*/ 86923 h 761364"/>
              <a:gd name="T50" fmla="*/ 842483 w 882650"/>
              <a:gd name="T51" fmla="*/ 51439 h 761364"/>
              <a:gd name="T52" fmla="*/ 807864 w 882650"/>
              <a:gd name="T53" fmla="*/ 23991 h 761364"/>
              <a:gd name="T54" fmla="*/ 765150 w 882650"/>
              <a:gd name="T55" fmla="*/ 6278 h 761364"/>
              <a:gd name="T56" fmla="*/ 715899 w 882650"/>
              <a:gd name="T57" fmla="*/ 0 h 7613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82650" h="761364">
                <a:moveTo>
                  <a:pt x="715899" y="0"/>
                </a:moveTo>
                <a:lnTo>
                  <a:pt x="261518" y="0"/>
                </a:lnTo>
                <a:lnTo>
                  <a:pt x="210627" y="6243"/>
                </a:lnTo>
                <a:lnTo>
                  <a:pt x="163438" y="23797"/>
                </a:lnTo>
                <a:lnTo>
                  <a:pt x="121851" y="51038"/>
                </a:lnTo>
                <a:lnTo>
                  <a:pt x="87936" y="86277"/>
                </a:lnTo>
                <a:lnTo>
                  <a:pt x="63720" y="127843"/>
                </a:lnTo>
                <a:lnTo>
                  <a:pt x="51231" y="174066"/>
                </a:lnTo>
                <a:lnTo>
                  <a:pt x="0" y="588086"/>
                </a:lnTo>
                <a:lnTo>
                  <a:pt x="1052" y="634215"/>
                </a:lnTo>
                <a:lnTo>
                  <a:pt x="14992" y="675578"/>
                </a:lnTo>
                <a:lnTo>
                  <a:pt x="40201" y="710560"/>
                </a:lnTo>
                <a:lnTo>
                  <a:pt x="75063" y="737546"/>
                </a:lnTo>
                <a:lnTo>
                  <a:pt x="117959" y="754922"/>
                </a:lnTo>
                <a:lnTo>
                  <a:pt x="167271" y="761072"/>
                </a:lnTo>
                <a:lnTo>
                  <a:pt x="621690" y="761072"/>
                </a:lnTo>
                <a:lnTo>
                  <a:pt x="672472" y="754922"/>
                </a:lnTo>
                <a:lnTo>
                  <a:pt x="719517" y="737546"/>
                </a:lnTo>
                <a:lnTo>
                  <a:pt x="760855" y="710560"/>
                </a:lnTo>
                <a:lnTo>
                  <a:pt x="794517" y="675578"/>
                </a:lnTo>
                <a:lnTo>
                  <a:pt x="818534" y="634215"/>
                </a:lnTo>
                <a:lnTo>
                  <a:pt x="830935" y="588086"/>
                </a:lnTo>
                <a:lnTo>
                  <a:pt x="882180" y="174218"/>
                </a:lnTo>
                <a:lnTo>
                  <a:pt x="881199" y="128006"/>
                </a:lnTo>
                <a:lnTo>
                  <a:pt x="867447" y="86418"/>
                </a:lnTo>
                <a:lnTo>
                  <a:pt x="842483" y="51138"/>
                </a:lnTo>
                <a:lnTo>
                  <a:pt x="807864" y="23851"/>
                </a:lnTo>
                <a:lnTo>
                  <a:pt x="765150" y="6243"/>
                </a:lnTo>
                <a:lnTo>
                  <a:pt x="715899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04" y="5154614"/>
            <a:ext cx="895350" cy="654050"/>
          </a:xfrm>
          <a:prstGeom prst="rect">
            <a:avLst/>
          </a:prstGeom>
        </p:spPr>
      </p:pic>
      <p:sp>
        <p:nvSpPr>
          <p:cNvPr id="40" name="object 24"/>
          <p:cNvSpPr>
            <a:spLocks/>
          </p:cNvSpPr>
          <p:nvPr/>
        </p:nvSpPr>
        <p:spPr bwMode="auto">
          <a:xfrm>
            <a:off x="7340285" y="5092759"/>
            <a:ext cx="882650" cy="762000"/>
          </a:xfrm>
          <a:custGeom>
            <a:avLst/>
            <a:gdLst>
              <a:gd name="T0" fmla="*/ 715899 w 882650"/>
              <a:gd name="T1" fmla="*/ 0 h 761364"/>
              <a:gd name="T2" fmla="*/ 261505 w 882650"/>
              <a:gd name="T3" fmla="*/ 0 h 761364"/>
              <a:gd name="T4" fmla="*/ 210616 w 882650"/>
              <a:gd name="T5" fmla="*/ 6278 h 761364"/>
              <a:gd name="T6" fmla="*/ 163431 w 882650"/>
              <a:gd name="T7" fmla="*/ 23937 h 761364"/>
              <a:gd name="T8" fmla="*/ 121848 w 882650"/>
              <a:gd name="T9" fmla="*/ 51339 h 761364"/>
              <a:gd name="T10" fmla="*/ 87935 w 882650"/>
              <a:gd name="T11" fmla="*/ 86781 h 761364"/>
              <a:gd name="T12" fmla="*/ 63717 w 882650"/>
              <a:gd name="T13" fmla="*/ 128592 h 761364"/>
              <a:gd name="T14" fmla="*/ 51219 w 882650"/>
              <a:gd name="T15" fmla="*/ 175087 h 761364"/>
              <a:gd name="T16" fmla="*/ 0 w 882650"/>
              <a:gd name="T17" fmla="*/ 591533 h 761364"/>
              <a:gd name="T18" fmla="*/ 1051 w 882650"/>
              <a:gd name="T19" fmla="*/ 637933 h 761364"/>
              <a:gd name="T20" fmla="*/ 14989 w 882650"/>
              <a:gd name="T21" fmla="*/ 679538 h 761364"/>
              <a:gd name="T22" fmla="*/ 40197 w 882650"/>
              <a:gd name="T23" fmla="*/ 714727 h 761364"/>
              <a:gd name="T24" fmla="*/ 75057 w 882650"/>
              <a:gd name="T25" fmla="*/ 741870 h 761364"/>
              <a:gd name="T26" fmla="*/ 117955 w 882650"/>
              <a:gd name="T27" fmla="*/ 759348 h 761364"/>
              <a:gd name="T28" fmla="*/ 167271 w 882650"/>
              <a:gd name="T29" fmla="*/ 765533 h 761364"/>
              <a:gd name="T30" fmla="*/ 621690 w 882650"/>
              <a:gd name="T31" fmla="*/ 765533 h 761364"/>
              <a:gd name="T32" fmla="*/ 672472 w 882650"/>
              <a:gd name="T33" fmla="*/ 759348 h 761364"/>
              <a:gd name="T34" fmla="*/ 719516 w 882650"/>
              <a:gd name="T35" fmla="*/ 741870 h 761364"/>
              <a:gd name="T36" fmla="*/ 760853 w 882650"/>
              <a:gd name="T37" fmla="*/ 714727 h 761364"/>
              <a:gd name="T38" fmla="*/ 794513 w 882650"/>
              <a:gd name="T39" fmla="*/ 679538 h 761364"/>
              <a:gd name="T40" fmla="*/ 818526 w 882650"/>
              <a:gd name="T41" fmla="*/ 637933 h 761364"/>
              <a:gd name="T42" fmla="*/ 830922 w 882650"/>
              <a:gd name="T43" fmla="*/ 591533 h 761364"/>
              <a:gd name="T44" fmla="*/ 882180 w 882650"/>
              <a:gd name="T45" fmla="*/ 175240 h 761364"/>
              <a:gd name="T46" fmla="*/ 881198 w 882650"/>
              <a:gd name="T47" fmla="*/ 128755 h 761364"/>
              <a:gd name="T48" fmla="*/ 867444 w 882650"/>
              <a:gd name="T49" fmla="*/ 86923 h 761364"/>
              <a:gd name="T50" fmla="*/ 842478 w 882650"/>
              <a:gd name="T51" fmla="*/ 51439 h 761364"/>
              <a:gd name="T52" fmla="*/ 807858 w 882650"/>
              <a:gd name="T53" fmla="*/ 23991 h 761364"/>
              <a:gd name="T54" fmla="*/ 765145 w 882650"/>
              <a:gd name="T55" fmla="*/ 6278 h 761364"/>
              <a:gd name="T56" fmla="*/ 715899 w 882650"/>
              <a:gd name="T57" fmla="*/ 0 h 7613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82650" h="761364">
                <a:moveTo>
                  <a:pt x="715899" y="0"/>
                </a:moveTo>
                <a:lnTo>
                  <a:pt x="261505" y="0"/>
                </a:lnTo>
                <a:lnTo>
                  <a:pt x="210616" y="6243"/>
                </a:lnTo>
                <a:lnTo>
                  <a:pt x="163431" y="23797"/>
                </a:lnTo>
                <a:lnTo>
                  <a:pt x="121848" y="51038"/>
                </a:lnTo>
                <a:lnTo>
                  <a:pt x="87935" y="86277"/>
                </a:lnTo>
                <a:lnTo>
                  <a:pt x="63717" y="127843"/>
                </a:lnTo>
                <a:lnTo>
                  <a:pt x="51219" y="174066"/>
                </a:lnTo>
                <a:lnTo>
                  <a:pt x="0" y="588086"/>
                </a:lnTo>
                <a:lnTo>
                  <a:pt x="1051" y="634215"/>
                </a:lnTo>
                <a:lnTo>
                  <a:pt x="14989" y="675578"/>
                </a:lnTo>
                <a:lnTo>
                  <a:pt x="40197" y="710560"/>
                </a:lnTo>
                <a:lnTo>
                  <a:pt x="75057" y="737546"/>
                </a:lnTo>
                <a:lnTo>
                  <a:pt x="117955" y="754922"/>
                </a:lnTo>
                <a:lnTo>
                  <a:pt x="167271" y="761072"/>
                </a:lnTo>
                <a:lnTo>
                  <a:pt x="621690" y="761072"/>
                </a:lnTo>
                <a:lnTo>
                  <a:pt x="672472" y="754922"/>
                </a:lnTo>
                <a:lnTo>
                  <a:pt x="719516" y="737546"/>
                </a:lnTo>
                <a:lnTo>
                  <a:pt x="760853" y="710560"/>
                </a:lnTo>
                <a:lnTo>
                  <a:pt x="794513" y="675578"/>
                </a:lnTo>
                <a:lnTo>
                  <a:pt x="818526" y="634215"/>
                </a:lnTo>
                <a:lnTo>
                  <a:pt x="830922" y="588086"/>
                </a:lnTo>
                <a:lnTo>
                  <a:pt x="882180" y="174218"/>
                </a:lnTo>
                <a:lnTo>
                  <a:pt x="881198" y="128006"/>
                </a:lnTo>
                <a:lnTo>
                  <a:pt x="867444" y="86418"/>
                </a:lnTo>
                <a:lnTo>
                  <a:pt x="842478" y="51138"/>
                </a:lnTo>
                <a:lnTo>
                  <a:pt x="807858" y="23851"/>
                </a:lnTo>
                <a:lnTo>
                  <a:pt x="765145" y="6243"/>
                </a:lnTo>
                <a:lnTo>
                  <a:pt x="715899" y="0"/>
                </a:lnTo>
                <a:close/>
              </a:path>
            </a:pathLst>
          </a:custGeom>
          <a:solidFill>
            <a:srgbClr val="2285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65" y="5186409"/>
            <a:ext cx="781144" cy="5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51"/>
          <p:cNvSpPr/>
          <p:nvPr/>
        </p:nvSpPr>
        <p:spPr>
          <a:xfrm>
            <a:off x="9268839" y="1051478"/>
            <a:ext cx="2923161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51"/>
          <p:cNvSpPr/>
          <p:nvPr/>
        </p:nvSpPr>
        <p:spPr>
          <a:xfrm>
            <a:off x="8910815" y="2342922"/>
            <a:ext cx="3281185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rostokąt 51"/>
          <p:cNvSpPr/>
          <p:nvPr/>
        </p:nvSpPr>
        <p:spPr>
          <a:xfrm>
            <a:off x="8749428" y="3690493"/>
            <a:ext cx="3448647" cy="1061481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ostokąt 51"/>
          <p:cNvSpPr/>
          <p:nvPr/>
        </p:nvSpPr>
        <p:spPr>
          <a:xfrm>
            <a:off x="8556104" y="5045079"/>
            <a:ext cx="3635896" cy="1097509"/>
          </a:xfrm>
          <a:custGeom>
            <a:avLst/>
            <a:gdLst>
              <a:gd name="connsiteX0" fmla="*/ 0 w 3065161"/>
              <a:gd name="connsiteY0" fmla="*/ 0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0 w 3065161"/>
              <a:gd name="connsiteY4" fmla="*/ 0 h 1080120"/>
              <a:gd name="connsiteX0" fmla="*/ 476739 w 3065161"/>
              <a:gd name="connsiteY0" fmla="*/ 0 h 1087935"/>
              <a:gd name="connsiteX1" fmla="*/ 3065161 w 3065161"/>
              <a:gd name="connsiteY1" fmla="*/ 7815 h 1087935"/>
              <a:gd name="connsiteX2" fmla="*/ 3065161 w 3065161"/>
              <a:gd name="connsiteY2" fmla="*/ 1087935 h 1087935"/>
              <a:gd name="connsiteX3" fmla="*/ 0 w 3065161"/>
              <a:gd name="connsiteY3" fmla="*/ 1087935 h 1087935"/>
              <a:gd name="connsiteX4" fmla="*/ 476739 w 3065161"/>
              <a:gd name="connsiteY4" fmla="*/ 0 h 1087935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80120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23447 h 1080120"/>
              <a:gd name="connsiteX1" fmla="*/ 3065161 w 3065161"/>
              <a:gd name="connsiteY1" fmla="*/ 0 h 1080120"/>
              <a:gd name="connsiteX2" fmla="*/ 3065161 w 3065161"/>
              <a:gd name="connsiteY2" fmla="*/ 1080120 h 1080120"/>
              <a:gd name="connsiteX3" fmla="*/ 0 w 3065161"/>
              <a:gd name="connsiteY3" fmla="*/ 1064489 h 1080120"/>
              <a:gd name="connsiteX4" fmla="*/ 203200 w 3065161"/>
              <a:gd name="connsiteY4" fmla="*/ 23447 h 1080120"/>
              <a:gd name="connsiteX0" fmla="*/ 203200 w 3065161"/>
              <a:gd name="connsiteY0" fmla="*/ 0 h 1056673"/>
              <a:gd name="connsiteX1" fmla="*/ 3065161 w 3065161"/>
              <a:gd name="connsiteY1" fmla="*/ 23233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  <a:gd name="connsiteX0" fmla="*/ 203200 w 3065161"/>
              <a:gd name="connsiteY0" fmla="*/ 0 h 1056673"/>
              <a:gd name="connsiteX1" fmla="*/ 3065161 w 3065161"/>
              <a:gd name="connsiteY1" fmla="*/ 7674 h 1056673"/>
              <a:gd name="connsiteX2" fmla="*/ 3065161 w 3065161"/>
              <a:gd name="connsiteY2" fmla="*/ 1056673 h 1056673"/>
              <a:gd name="connsiteX3" fmla="*/ 0 w 3065161"/>
              <a:gd name="connsiteY3" fmla="*/ 1041042 h 1056673"/>
              <a:gd name="connsiteX4" fmla="*/ 203200 w 3065161"/>
              <a:gd name="connsiteY4" fmla="*/ 0 h 10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5161" h="1056673">
                <a:moveTo>
                  <a:pt x="203200" y="0"/>
                </a:moveTo>
                <a:lnTo>
                  <a:pt x="3065161" y="7674"/>
                </a:lnTo>
                <a:lnTo>
                  <a:pt x="3065161" y="1056673"/>
                </a:lnTo>
                <a:lnTo>
                  <a:pt x="0" y="1041042"/>
                </a:lnTo>
                <a:lnTo>
                  <a:pt x="2032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594019" y="11656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Infusion stoppers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9578253" y="246223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Serum stoppers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9599274" y="3801523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Lyophilization stoppers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9594019" y="5164823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Plungers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for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Disposable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syringes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and insulin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cartridges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3" name="object 10"/>
          <p:cNvSpPr>
            <a:spLocks/>
          </p:cNvSpPr>
          <p:nvPr/>
        </p:nvSpPr>
        <p:spPr bwMode="auto">
          <a:xfrm>
            <a:off x="6773163" y="5017589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4" name="object 10"/>
          <p:cNvSpPr>
            <a:spLocks/>
          </p:cNvSpPr>
          <p:nvPr/>
        </p:nvSpPr>
        <p:spPr bwMode="auto">
          <a:xfrm>
            <a:off x="4275056" y="5010263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5" name="object 10"/>
          <p:cNvSpPr>
            <a:spLocks/>
          </p:cNvSpPr>
          <p:nvPr/>
        </p:nvSpPr>
        <p:spPr bwMode="auto">
          <a:xfrm>
            <a:off x="1776947" y="5002470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6" name="object 10"/>
          <p:cNvSpPr>
            <a:spLocks/>
          </p:cNvSpPr>
          <p:nvPr/>
        </p:nvSpPr>
        <p:spPr bwMode="auto">
          <a:xfrm>
            <a:off x="6983413" y="3661572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7" name="object 10"/>
          <p:cNvSpPr>
            <a:spLocks/>
          </p:cNvSpPr>
          <p:nvPr/>
        </p:nvSpPr>
        <p:spPr bwMode="auto">
          <a:xfrm>
            <a:off x="4469018" y="3657825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8" name="object 10"/>
          <p:cNvSpPr>
            <a:spLocks/>
          </p:cNvSpPr>
          <p:nvPr/>
        </p:nvSpPr>
        <p:spPr bwMode="auto">
          <a:xfrm>
            <a:off x="1956761" y="3664626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9" name="object 10"/>
          <p:cNvSpPr>
            <a:spLocks/>
          </p:cNvSpPr>
          <p:nvPr/>
        </p:nvSpPr>
        <p:spPr bwMode="auto">
          <a:xfrm>
            <a:off x="7166803" y="2315504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0" name="object 10"/>
          <p:cNvSpPr>
            <a:spLocks/>
          </p:cNvSpPr>
          <p:nvPr/>
        </p:nvSpPr>
        <p:spPr bwMode="auto">
          <a:xfrm>
            <a:off x="4654164" y="2310461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1" name="object 10"/>
          <p:cNvSpPr>
            <a:spLocks/>
          </p:cNvSpPr>
          <p:nvPr/>
        </p:nvSpPr>
        <p:spPr bwMode="auto">
          <a:xfrm>
            <a:off x="2144826" y="2308178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2" name="object 10"/>
          <p:cNvSpPr>
            <a:spLocks/>
          </p:cNvSpPr>
          <p:nvPr/>
        </p:nvSpPr>
        <p:spPr bwMode="auto">
          <a:xfrm>
            <a:off x="7393082" y="1000108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3" name="object 10"/>
          <p:cNvSpPr>
            <a:spLocks/>
          </p:cNvSpPr>
          <p:nvPr/>
        </p:nvSpPr>
        <p:spPr bwMode="auto">
          <a:xfrm>
            <a:off x="4884901" y="1008760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4" name="object 10"/>
          <p:cNvSpPr>
            <a:spLocks/>
          </p:cNvSpPr>
          <p:nvPr/>
        </p:nvSpPr>
        <p:spPr bwMode="auto">
          <a:xfrm>
            <a:off x="2363759" y="1003043"/>
            <a:ext cx="2514395" cy="1140118"/>
          </a:xfrm>
          <a:custGeom>
            <a:avLst/>
            <a:gdLst>
              <a:gd name="T0" fmla="*/ 3767842 w 4078604"/>
              <a:gd name="T1" fmla="*/ 0 h 1510664"/>
              <a:gd name="T2" fmla="*/ 550808 w 4078604"/>
              <a:gd name="T3" fmla="*/ 0 h 1510664"/>
              <a:gd name="T4" fmla="*/ 503357 w 4078604"/>
              <a:gd name="T5" fmla="*/ 2922 h 1510664"/>
              <a:gd name="T6" fmla="*/ 457107 w 4078604"/>
              <a:gd name="T7" fmla="*/ 11439 h 1510664"/>
              <a:gd name="T8" fmla="*/ 412517 w 4078604"/>
              <a:gd name="T9" fmla="*/ 25157 h 1510664"/>
              <a:gd name="T10" fmla="*/ 370063 w 4078604"/>
              <a:gd name="T11" fmla="*/ 43698 h 1510664"/>
              <a:gd name="T12" fmla="*/ 330210 w 4078604"/>
              <a:gd name="T13" fmla="*/ 66682 h 1510664"/>
              <a:gd name="T14" fmla="*/ 293427 w 4078604"/>
              <a:gd name="T15" fmla="*/ 93717 h 1510664"/>
              <a:gd name="T16" fmla="*/ 260180 w 4078604"/>
              <a:gd name="T17" fmla="*/ 124419 h 1510664"/>
              <a:gd name="T18" fmla="*/ 230930 w 4078604"/>
              <a:gd name="T19" fmla="*/ 158411 h 1510664"/>
              <a:gd name="T20" fmla="*/ 206150 w 4078604"/>
              <a:gd name="T21" fmla="*/ 195302 h 1510664"/>
              <a:gd name="T22" fmla="*/ 186309 w 4078604"/>
              <a:gd name="T23" fmla="*/ 234711 h 1510664"/>
              <a:gd name="T24" fmla="*/ 171865 w 4078604"/>
              <a:gd name="T25" fmla="*/ 276251 h 1510664"/>
              <a:gd name="T26" fmla="*/ 163287 w 4078604"/>
              <a:gd name="T27" fmla="*/ 319541 h 1510664"/>
              <a:gd name="T28" fmla="*/ 2063 w 4078604"/>
              <a:gd name="T29" fmla="*/ 1186078 h 1510664"/>
              <a:gd name="T30" fmla="*/ 0 w 4078604"/>
              <a:gd name="T31" fmla="*/ 1233172 h 1510664"/>
              <a:gd name="T32" fmla="*/ 5409 w 4078604"/>
              <a:gd name="T33" fmla="*/ 1278067 h 1510664"/>
              <a:gd name="T34" fmla="*/ 17801 w 4078604"/>
              <a:gd name="T35" fmla="*/ 1320275 h 1510664"/>
              <a:gd name="T36" fmla="*/ 36689 w 4078604"/>
              <a:gd name="T37" fmla="*/ 1359322 h 1510664"/>
              <a:gd name="T38" fmla="*/ 61599 w 4078604"/>
              <a:gd name="T39" fmla="*/ 1394722 h 1510664"/>
              <a:gd name="T40" fmla="*/ 92045 w 4078604"/>
              <a:gd name="T41" fmla="*/ 1425997 h 1510664"/>
              <a:gd name="T42" fmla="*/ 127536 w 4078604"/>
              <a:gd name="T43" fmla="*/ 1452663 h 1510664"/>
              <a:gd name="T44" fmla="*/ 167595 w 4078604"/>
              <a:gd name="T45" fmla="*/ 1474241 h 1510664"/>
              <a:gd name="T46" fmla="*/ 211738 w 4078604"/>
              <a:gd name="T47" fmla="*/ 1490249 h 1510664"/>
              <a:gd name="T48" fmla="*/ 259475 w 4078604"/>
              <a:gd name="T49" fmla="*/ 1500207 h 1510664"/>
              <a:gd name="T50" fmla="*/ 310327 w 4078604"/>
              <a:gd name="T51" fmla="*/ 1503634 h 1510664"/>
              <a:gd name="T52" fmla="*/ 3527450 w 4078604"/>
              <a:gd name="T53" fmla="*/ 1503634 h 1510664"/>
              <a:gd name="T54" fmla="*/ 3574874 w 4078604"/>
              <a:gd name="T55" fmla="*/ 1500749 h 1510664"/>
              <a:gd name="T56" fmla="*/ 3621030 w 4078604"/>
              <a:gd name="T57" fmla="*/ 1492342 h 1510664"/>
              <a:gd name="T58" fmla="*/ 3665469 w 4078604"/>
              <a:gd name="T59" fmla="*/ 1478785 h 1510664"/>
              <a:gd name="T60" fmla="*/ 3707731 w 4078604"/>
              <a:gd name="T61" fmla="*/ 1460445 h 1510664"/>
              <a:gd name="T62" fmla="*/ 3747361 w 4078604"/>
              <a:gd name="T63" fmla="*/ 1437695 h 1510664"/>
              <a:gd name="T64" fmla="*/ 3783907 w 4078604"/>
              <a:gd name="T65" fmla="*/ 1410905 h 1510664"/>
              <a:gd name="T66" fmla="*/ 3816913 w 4078604"/>
              <a:gd name="T67" fmla="*/ 1380446 h 1510664"/>
              <a:gd name="T68" fmla="*/ 3845934 w 4078604"/>
              <a:gd name="T69" fmla="*/ 1346689 h 1510664"/>
              <a:gd name="T70" fmla="*/ 3870507 w 4078604"/>
              <a:gd name="T71" fmla="*/ 1310001 h 1510664"/>
              <a:gd name="T72" fmla="*/ 3890184 w 4078604"/>
              <a:gd name="T73" fmla="*/ 1270758 h 1510664"/>
              <a:gd name="T74" fmla="*/ 3904505 w 4078604"/>
              <a:gd name="T75" fmla="*/ 1229325 h 1510664"/>
              <a:gd name="T76" fmla="*/ 3913028 w 4078604"/>
              <a:gd name="T77" fmla="*/ 1186078 h 1510664"/>
              <a:gd name="T78" fmla="*/ 4074277 w 4078604"/>
              <a:gd name="T79" fmla="*/ 319819 h 1510664"/>
              <a:gd name="T80" fmla="*/ 4076385 w 4078604"/>
              <a:gd name="T81" fmla="*/ 272683 h 1510664"/>
              <a:gd name="T82" fmla="*/ 4071099 w 4078604"/>
              <a:gd name="T83" fmla="*/ 227650 h 1510664"/>
              <a:gd name="T84" fmla="*/ 4058887 w 4078604"/>
              <a:gd name="T85" fmla="*/ 185229 h 1510664"/>
              <a:gd name="T86" fmla="*/ 4040219 w 4078604"/>
              <a:gd name="T87" fmla="*/ 145918 h 1510664"/>
              <a:gd name="T88" fmla="*/ 4015557 w 4078604"/>
              <a:gd name="T89" fmla="*/ 110215 h 1510664"/>
              <a:gd name="T90" fmla="*/ 3985365 w 4078604"/>
              <a:gd name="T91" fmla="*/ 78629 h 1510664"/>
              <a:gd name="T92" fmla="*/ 3950117 w 4078604"/>
              <a:gd name="T93" fmla="*/ 51661 h 1510664"/>
              <a:gd name="T94" fmla="*/ 3910273 w 4078604"/>
              <a:gd name="T95" fmla="*/ 29812 h 1510664"/>
              <a:gd name="T96" fmla="*/ 3866299 w 4078604"/>
              <a:gd name="T97" fmla="*/ 13582 h 1510664"/>
              <a:gd name="T98" fmla="*/ 3818669 w 4078604"/>
              <a:gd name="T99" fmla="*/ 3481 h 1510664"/>
              <a:gd name="T100" fmla="*/ 3767842 w 4078604"/>
              <a:gd name="T101" fmla="*/ 0 h 151066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078604" h="1510664">
                <a:moveTo>
                  <a:pt x="3769886" y="0"/>
                </a:moveTo>
                <a:lnTo>
                  <a:pt x="551109" y="0"/>
                </a:lnTo>
                <a:lnTo>
                  <a:pt x="503630" y="2936"/>
                </a:lnTo>
                <a:lnTo>
                  <a:pt x="457352" y="11488"/>
                </a:lnTo>
                <a:lnTo>
                  <a:pt x="412741" y="25269"/>
                </a:lnTo>
                <a:lnTo>
                  <a:pt x="370266" y="43894"/>
                </a:lnTo>
                <a:lnTo>
                  <a:pt x="330392" y="66976"/>
                </a:lnTo>
                <a:lnTo>
                  <a:pt x="293588" y="94130"/>
                </a:lnTo>
                <a:lnTo>
                  <a:pt x="260320" y="124971"/>
                </a:lnTo>
                <a:lnTo>
                  <a:pt x="231056" y="159111"/>
                </a:lnTo>
                <a:lnTo>
                  <a:pt x="206262" y="196165"/>
                </a:lnTo>
                <a:lnTo>
                  <a:pt x="186407" y="235748"/>
                </a:lnTo>
                <a:lnTo>
                  <a:pt x="171956" y="277473"/>
                </a:lnTo>
                <a:lnTo>
                  <a:pt x="163378" y="320954"/>
                </a:lnTo>
                <a:lnTo>
                  <a:pt x="2063" y="1191323"/>
                </a:lnTo>
                <a:lnTo>
                  <a:pt x="0" y="1238627"/>
                </a:lnTo>
                <a:lnTo>
                  <a:pt x="5409" y="1283718"/>
                </a:lnTo>
                <a:lnTo>
                  <a:pt x="17808" y="1326115"/>
                </a:lnTo>
                <a:lnTo>
                  <a:pt x="36710" y="1365333"/>
                </a:lnTo>
                <a:lnTo>
                  <a:pt x="61634" y="1400890"/>
                </a:lnTo>
                <a:lnTo>
                  <a:pt x="92094" y="1432303"/>
                </a:lnTo>
                <a:lnTo>
                  <a:pt x="127606" y="1459087"/>
                </a:lnTo>
                <a:lnTo>
                  <a:pt x="167686" y="1480761"/>
                </a:lnTo>
                <a:lnTo>
                  <a:pt x="211850" y="1496840"/>
                </a:lnTo>
                <a:lnTo>
                  <a:pt x="259615" y="1506842"/>
                </a:lnTo>
                <a:lnTo>
                  <a:pt x="310495" y="1510284"/>
                </a:lnTo>
                <a:lnTo>
                  <a:pt x="3529361" y="1510284"/>
                </a:lnTo>
                <a:lnTo>
                  <a:pt x="3576813" y="1507386"/>
                </a:lnTo>
                <a:lnTo>
                  <a:pt x="3622997" y="1498942"/>
                </a:lnTo>
                <a:lnTo>
                  <a:pt x="3667457" y="1485324"/>
                </a:lnTo>
                <a:lnTo>
                  <a:pt x="3709740" y="1466904"/>
                </a:lnTo>
                <a:lnTo>
                  <a:pt x="3749391" y="1444053"/>
                </a:lnTo>
                <a:lnTo>
                  <a:pt x="3785958" y="1417145"/>
                </a:lnTo>
                <a:lnTo>
                  <a:pt x="3818985" y="1386551"/>
                </a:lnTo>
                <a:lnTo>
                  <a:pt x="3848020" y="1352644"/>
                </a:lnTo>
                <a:lnTo>
                  <a:pt x="3872607" y="1315795"/>
                </a:lnTo>
                <a:lnTo>
                  <a:pt x="3892294" y="1276377"/>
                </a:lnTo>
                <a:lnTo>
                  <a:pt x="3906626" y="1234762"/>
                </a:lnTo>
                <a:lnTo>
                  <a:pt x="3915149" y="1191323"/>
                </a:lnTo>
                <a:lnTo>
                  <a:pt x="4076489" y="321233"/>
                </a:lnTo>
                <a:lnTo>
                  <a:pt x="4078597" y="273888"/>
                </a:lnTo>
                <a:lnTo>
                  <a:pt x="4073308" y="228658"/>
                </a:lnTo>
                <a:lnTo>
                  <a:pt x="4061091" y="186048"/>
                </a:lnTo>
                <a:lnTo>
                  <a:pt x="4042410" y="146562"/>
                </a:lnTo>
                <a:lnTo>
                  <a:pt x="4017734" y="110704"/>
                </a:lnTo>
                <a:lnTo>
                  <a:pt x="3987528" y="78979"/>
                </a:lnTo>
                <a:lnTo>
                  <a:pt x="3952259" y="51892"/>
                </a:lnTo>
                <a:lnTo>
                  <a:pt x="3912394" y="29945"/>
                </a:lnTo>
                <a:lnTo>
                  <a:pt x="3868399" y="13645"/>
                </a:lnTo>
                <a:lnTo>
                  <a:pt x="3820741" y="3495"/>
                </a:lnTo>
                <a:lnTo>
                  <a:pt x="3769886" y="0"/>
                </a:lnTo>
              </a:path>
            </a:pathLst>
          </a:custGeom>
          <a:solidFill>
            <a:schemeClr val="bg1"/>
          </a:solidFill>
          <a:ln w="18948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11" y="1029863"/>
            <a:ext cx="1551389" cy="1109314"/>
          </a:xfrm>
          <a:prstGeom prst="rect">
            <a:avLst/>
          </a:prstGeom>
        </p:spPr>
      </p:pic>
      <p:pic>
        <p:nvPicPr>
          <p:cNvPr id="46" name="Obraz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35" y="1003487"/>
            <a:ext cx="1563800" cy="1109314"/>
          </a:xfrm>
          <a:prstGeom prst="rect">
            <a:avLst/>
          </a:prstGeom>
        </p:spPr>
      </p:pic>
      <p:pic>
        <p:nvPicPr>
          <p:cNvPr id="47" name="Obraz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53" y="1105043"/>
            <a:ext cx="1123206" cy="849688"/>
          </a:xfrm>
          <a:prstGeom prst="rect">
            <a:avLst/>
          </a:prstGeom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79" y="2360301"/>
            <a:ext cx="1527001" cy="1103414"/>
          </a:xfrm>
          <a:prstGeom prst="rect">
            <a:avLst/>
          </a:prstGeom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7" y="2318320"/>
            <a:ext cx="1563800" cy="1109314"/>
          </a:xfrm>
          <a:prstGeom prst="rect">
            <a:avLst/>
          </a:prstGeom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372882"/>
            <a:ext cx="1581331" cy="1027819"/>
          </a:xfrm>
          <a:prstGeom prst="rect">
            <a:avLst/>
          </a:prstGeom>
        </p:spPr>
      </p:pic>
      <p:pic>
        <p:nvPicPr>
          <p:cNvPr id="51" name="Obraz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3" y="3719932"/>
            <a:ext cx="1557595" cy="1091613"/>
          </a:xfrm>
          <a:prstGeom prst="rect">
            <a:avLst/>
          </a:prstGeom>
        </p:spPr>
      </p:pic>
      <p:pic>
        <p:nvPicPr>
          <p:cNvPr id="52" name="Obraz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73" y="3669526"/>
            <a:ext cx="1538978" cy="1103414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77" y="3699029"/>
            <a:ext cx="1421073" cy="1044408"/>
          </a:xfrm>
          <a:prstGeom prst="rect">
            <a:avLst/>
          </a:prstGeom>
        </p:spPr>
      </p:pic>
      <p:pic>
        <p:nvPicPr>
          <p:cNvPr id="54" name="Obraz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21" y="5027929"/>
            <a:ext cx="1563800" cy="1109314"/>
          </a:xfrm>
          <a:prstGeom prst="rect">
            <a:avLst/>
          </a:prstGeom>
        </p:spPr>
      </p:pic>
      <p:pic>
        <p:nvPicPr>
          <p:cNvPr id="55" name="Obraz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72" y="5017589"/>
            <a:ext cx="1290756" cy="1009004"/>
          </a:xfrm>
          <a:prstGeom prst="rect">
            <a:avLst/>
          </a:prstGeom>
        </p:spPr>
      </p:pic>
      <p:pic>
        <p:nvPicPr>
          <p:cNvPr id="56" name="Obraz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05" y="5039174"/>
            <a:ext cx="1557595" cy="1103414"/>
          </a:xfrm>
          <a:prstGeom prst="rect">
            <a:avLst/>
          </a:prstGeom>
          <a:ln>
            <a:noFill/>
          </a:ln>
        </p:spPr>
      </p:pic>
      <p:sp>
        <p:nvSpPr>
          <p:cNvPr id="57" name="pole tekstowe 56"/>
          <p:cNvSpPr txBox="1"/>
          <p:nvPr/>
        </p:nvSpPr>
        <p:spPr>
          <a:xfrm>
            <a:off x="9572625" y="146320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Standard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sizes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28, 29, 32 and 34 mm</a:t>
            </a:r>
          </a:p>
        </p:txBody>
      </p:sp>
      <p:sp>
        <p:nvSpPr>
          <p:cNvPr id="58" name="pole tekstowe 57"/>
          <p:cNvSpPr txBox="1"/>
          <p:nvPr/>
        </p:nvSpPr>
        <p:spPr>
          <a:xfrm>
            <a:off x="9542287" y="275338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Standard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sizes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 and 20 mm</a:t>
            </a:r>
          </a:p>
        </p:txBody>
      </p:sp>
      <p:sp>
        <p:nvSpPr>
          <p:cNvPr id="59" name="pole tekstowe 58"/>
          <p:cNvSpPr txBox="1"/>
          <p:nvPr/>
        </p:nvSpPr>
        <p:spPr>
          <a:xfrm>
            <a:off x="9572625" y="41175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Standard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sizes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13 and 20 mm</a:t>
            </a:r>
          </a:p>
        </p:txBody>
      </p:sp>
      <p:sp>
        <p:nvSpPr>
          <p:cNvPr id="60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pc="-75" dirty="0" smtClean="0"/>
              <a:t>ФАРМАЦЕВТИЧЕСКИЕ ИЗДЕЛИЯ</a:t>
            </a:r>
            <a:endParaRPr lang="en-US" spc="-75" dirty="0"/>
          </a:p>
        </p:txBody>
      </p:sp>
      <p:pic>
        <p:nvPicPr>
          <p:cNvPr id="61" name="Obraz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8"/>
          <a:stretch/>
        </p:blipFill>
        <p:spPr>
          <a:xfrm>
            <a:off x="-13897" y="2012742"/>
            <a:ext cx="1955741" cy="252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9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ytuł 3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pl-PL" dirty="0" smtClean="0"/>
              <a:t>ЦЕРТИФИКАТЫ</a:t>
            </a:r>
            <a:endParaRPr lang="en-US" altLang="pl-PL" dirty="0"/>
          </a:p>
        </p:txBody>
      </p:sp>
      <p:sp>
        <p:nvSpPr>
          <p:cNvPr id="12" name="object 16"/>
          <p:cNvSpPr txBox="1">
            <a:spLocks noChangeArrowheads="1"/>
          </p:cNvSpPr>
          <p:nvPr/>
        </p:nvSpPr>
        <p:spPr bwMode="auto">
          <a:xfrm>
            <a:off x="3155202" y="1361677"/>
            <a:ext cx="2641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9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ISO/TS 16949 </a:t>
            </a:r>
            <a:r>
              <a:rPr kumimoji="0" lang="pl-PL" altLang="pl-PL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Certiﬁcate</a:t>
            </a:r>
            <a:endParaRPr kumimoji="0" lang="pl-PL" altLang="pl-PL" sz="1900" b="1" i="1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90273"/>
            <a:ext cx="2286000" cy="3155960"/>
          </a:xfrm>
          <a:prstGeom prst="rect">
            <a:avLst/>
          </a:prstGeom>
          <a:ln w="31750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35" y="2390273"/>
            <a:ext cx="2384803" cy="3155959"/>
          </a:xfrm>
          <a:prstGeom prst="rect">
            <a:avLst/>
          </a:prstGeom>
          <a:ln w="31750">
            <a:solidFill>
              <a:schemeClr val="bg1">
                <a:lumMod val="85000"/>
              </a:schemeClr>
            </a:solidFill>
          </a:ln>
        </p:spPr>
      </p:pic>
      <p:sp>
        <p:nvSpPr>
          <p:cNvPr id="15" name="object 16"/>
          <p:cNvSpPr txBox="1">
            <a:spLocks noChangeArrowheads="1"/>
          </p:cNvSpPr>
          <p:nvPr/>
        </p:nvSpPr>
        <p:spPr bwMode="auto">
          <a:xfrm>
            <a:off x="6154543" y="1327621"/>
            <a:ext cx="2641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9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ISO 14001 </a:t>
            </a:r>
            <a:r>
              <a:rPr kumimoji="0" lang="pl-PL" altLang="pl-PL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Certiﬁcate</a:t>
            </a:r>
            <a:endParaRPr kumimoji="0" lang="pl-PL" altLang="pl-PL" sz="1900" b="1" i="1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6" name="Symbol zastępczy tekstu 1"/>
          <p:cNvSpPr txBox="1">
            <a:spLocks/>
          </p:cNvSpPr>
          <p:nvPr/>
        </p:nvSpPr>
        <p:spPr bwMode="auto">
          <a:xfrm>
            <a:off x="9153884" y="1313551"/>
            <a:ext cx="2849157" cy="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9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OHSAS 18001 Certiﬁcate</a:t>
            </a:r>
            <a:endParaRPr kumimoji="0" lang="en-US" altLang="pl-PL" sz="19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70" y="2390274"/>
            <a:ext cx="2156215" cy="3190967"/>
          </a:xfrm>
          <a:prstGeom prst="rect">
            <a:avLst/>
          </a:prstGeom>
          <a:ln w="31750">
            <a:solidFill>
              <a:schemeClr val="bg1">
                <a:lumMod val="85000"/>
              </a:schemeClr>
            </a:solidFill>
          </a:ln>
        </p:spPr>
      </p:pic>
      <p:sp>
        <p:nvSpPr>
          <p:cNvPr id="18" name="object 14"/>
          <p:cNvSpPr txBox="1">
            <a:spLocks noChangeArrowheads="1"/>
          </p:cNvSpPr>
          <p:nvPr/>
        </p:nvSpPr>
        <p:spPr bwMode="auto">
          <a:xfrm>
            <a:off x="426692" y="1361677"/>
            <a:ext cx="21399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9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ISO 9001 </a:t>
            </a:r>
            <a:r>
              <a:rPr kumimoji="0" lang="pl-PL" altLang="pl-PL" sz="19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Certiﬁcate</a:t>
            </a:r>
            <a:endParaRPr kumimoji="0" lang="pl-PL" altLang="pl-PL" sz="1900" b="1" i="1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9" y="2390273"/>
            <a:ext cx="2238987" cy="3190968"/>
          </a:xfrm>
          <a:prstGeom prst="rect">
            <a:avLst/>
          </a:prstGeom>
          <a:ln w="317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38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0387" y="82550"/>
            <a:ext cx="6491499" cy="674688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ГРУППА </a:t>
            </a:r>
            <a:r>
              <a:rPr lang="en-US" dirty="0" smtClean="0"/>
              <a:t>SANOK RUBBER</a:t>
            </a:r>
            <a:endParaRPr lang="en-US" dirty="0"/>
          </a:p>
        </p:txBody>
      </p:sp>
      <p:pic>
        <p:nvPicPr>
          <p:cNvPr id="137" name="Obraz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41" y="1063413"/>
            <a:ext cx="2511091" cy="565856"/>
          </a:xfrm>
          <a:prstGeom prst="rect">
            <a:avLst/>
          </a:prstGeom>
        </p:spPr>
      </p:pic>
      <p:sp>
        <p:nvSpPr>
          <p:cNvPr id="17" name="object 11"/>
          <p:cNvSpPr>
            <a:spLocks/>
          </p:cNvSpPr>
          <p:nvPr/>
        </p:nvSpPr>
        <p:spPr bwMode="auto">
          <a:xfrm>
            <a:off x="5395799" y="3717848"/>
            <a:ext cx="5852176" cy="2309570"/>
          </a:xfrm>
          <a:custGeom>
            <a:avLst/>
            <a:gdLst>
              <a:gd name="T0" fmla="*/ 2737159 w 2969895"/>
              <a:gd name="T1" fmla="*/ 0 h 1100454"/>
              <a:gd name="T2" fmla="*/ 399405 w 2969895"/>
              <a:gd name="T3" fmla="*/ 0 h 1100454"/>
              <a:gd name="T4" fmla="*/ 353606 w 2969895"/>
              <a:gd name="T5" fmla="*/ 3803 h 1100454"/>
              <a:gd name="T6" fmla="*/ 309556 w 2969895"/>
              <a:gd name="T7" fmla="*/ 14775 h 1100454"/>
              <a:gd name="T8" fmla="*/ 268062 w 2969895"/>
              <a:gd name="T9" fmla="*/ 32235 h 1100454"/>
              <a:gd name="T10" fmla="*/ 229930 w 2969895"/>
              <a:gd name="T11" fmla="*/ 55518 h 1100454"/>
              <a:gd name="T12" fmla="*/ 195959 w 2969895"/>
              <a:gd name="T13" fmla="*/ 83946 h 1100454"/>
              <a:gd name="T14" fmla="*/ 166956 w 2969895"/>
              <a:gd name="T15" fmla="*/ 116850 h 1100454"/>
              <a:gd name="T16" fmla="*/ 143725 w 2969895"/>
              <a:gd name="T17" fmla="*/ 153560 h 1100454"/>
              <a:gd name="T18" fmla="*/ 127075 w 2969895"/>
              <a:gd name="T19" fmla="*/ 193402 h 1100454"/>
              <a:gd name="T20" fmla="*/ 117802 w 2969895"/>
              <a:gd name="T21" fmla="*/ 235704 h 1100454"/>
              <a:gd name="T22" fmla="*/ 641 w 2969895"/>
              <a:gd name="T23" fmla="*/ 874869 h 1100454"/>
              <a:gd name="T24" fmla="*/ 0 w 2969895"/>
              <a:gd name="T25" fmla="*/ 922237 h 1100454"/>
              <a:gd name="T26" fmla="*/ 9371 w 2969895"/>
              <a:gd name="T27" fmla="*/ 966282 h 1100454"/>
              <a:gd name="T28" fmla="*/ 27839 w 2969895"/>
              <a:gd name="T29" fmla="*/ 1006082 h 1100454"/>
              <a:gd name="T30" fmla="*/ 54493 w 2969895"/>
              <a:gd name="T31" fmla="*/ 1040713 h 1100454"/>
              <a:gd name="T32" fmla="*/ 88411 w 2969895"/>
              <a:gd name="T33" fmla="*/ 1069255 h 1100454"/>
              <a:gd name="T34" fmla="*/ 128690 w 2969895"/>
              <a:gd name="T35" fmla="*/ 1090783 h 1100454"/>
              <a:gd name="T36" fmla="*/ 174406 w 2969895"/>
              <a:gd name="T37" fmla="*/ 1104378 h 1100454"/>
              <a:gd name="T38" fmla="*/ 224657 w 2969895"/>
              <a:gd name="T39" fmla="*/ 1109115 h 1100454"/>
              <a:gd name="T40" fmla="*/ 2562459 w 2969895"/>
              <a:gd name="T41" fmla="*/ 1109115 h 1100454"/>
              <a:gd name="T42" fmla="*/ 2608222 w 2969895"/>
              <a:gd name="T43" fmla="*/ 1105357 h 1100454"/>
              <a:gd name="T44" fmla="*/ 2652151 w 2969895"/>
              <a:gd name="T45" fmla="*/ 1094522 h 1100454"/>
              <a:gd name="T46" fmla="*/ 2693467 w 2969895"/>
              <a:gd name="T47" fmla="*/ 1077255 h 1100454"/>
              <a:gd name="T48" fmla="*/ 2731383 w 2969895"/>
              <a:gd name="T49" fmla="*/ 1054205 h 1100454"/>
              <a:gd name="T50" fmla="*/ 2765125 w 2969895"/>
              <a:gd name="T51" fmla="*/ 1026018 h 1100454"/>
              <a:gd name="T52" fmla="*/ 2793903 w 2969895"/>
              <a:gd name="T53" fmla="*/ 993344 h 1100454"/>
              <a:gd name="T54" fmla="*/ 2816939 w 2969895"/>
              <a:gd name="T55" fmla="*/ 956829 h 1100454"/>
              <a:gd name="T56" fmla="*/ 2833451 w 2969895"/>
              <a:gd name="T57" fmla="*/ 917122 h 1100454"/>
              <a:gd name="T58" fmla="*/ 2842657 w 2969895"/>
              <a:gd name="T59" fmla="*/ 874869 h 1100454"/>
              <a:gd name="T60" fmla="*/ 2959858 w 2969895"/>
              <a:gd name="T61" fmla="*/ 235909 h 1100454"/>
              <a:gd name="T62" fmla="*/ 2960552 w 2969895"/>
              <a:gd name="T63" fmla="*/ 188479 h 1100454"/>
              <a:gd name="T64" fmla="*/ 2951335 w 2969895"/>
              <a:gd name="T65" fmla="*/ 144251 h 1100454"/>
              <a:gd name="T66" fmla="*/ 2933086 w 2969895"/>
              <a:gd name="T67" fmla="*/ 104187 h 1100454"/>
              <a:gd name="T68" fmla="*/ 2906682 w 2969895"/>
              <a:gd name="T69" fmla="*/ 69247 h 1100454"/>
              <a:gd name="T70" fmla="*/ 2873009 w 2969895"/>
              <a:gd name="T71" fmla="*/ 40394 h 1100454"/>
              <a:gd name="T72" fmla="*/ 2832943 w 2969895"/>
              <a:gd name="T73" fmla="*/ 18592 h 1100454"/>
              <a:gd name="T74" fmla="*/ 2787367 w 2969895"/>
              <a:gd name="T75" fmla="*/ 4812 h 1100454"/>
              <a:gd name="T76" fmla="*/ 2737159 w 2969895"/>
              <a:gd name="T77" fmla="*/ 0 h 11004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69895" h="1100454">
                <a:moveTo>
                  <a:pt x="2745365" y="0"/>
                </a:moveTo>
                <a:lnTo>
                  <a:pt x="400602" y="0"/>
                </a:lnTo>
                <a:lnTo>
                  <a:pt x="354666" y="3775"/>
                </a:lnTo>
                <a:lnTo>
                  <a:pt x="310485" y="14656"/>
                </a:lnTo>
                <a:lnTo>
                  <a:pt x="268867" y="31976"/>
                </a:lnTo>
                <a:lnTo>
                  <a:pt x="230619" y="55070"/>
                </a:lnTo>
                <a:lnTo>
                  <a:pt x="196547" y="83270"/>
                </a:lnTo>
                <a:lnTo>
                  <a:pt x="167457" y="115910"/>
                </a:lnTo>
                <a:lnTo>
                  <a:pt x="144158" y="152324"/>
                </a:lnTo>
                <a:lnTo>
                  <a:pt x="127454" y="191845"/>
                </a:lnTo>
                <a:lnTo>
                  <a:pt x="118154" y="233807"/>
                </a:lnTo>
                <a:lnTo>
                  <a:pt x="641" y="867829"/>
                </a:lnTo>
                <a:lnTo>
                  <a:pt x="0" y="914815"/>
                </a:lnTo>
                <a:lnTo>
                  <a:pt x="9399" y="958506"/>
                </a:lnTo>
                <a:lnTo>
                  <a:pt x="27923" y="997985"/>
                </a:lnTo>
                <a:lnTo>
                  <a:pt x="54654" y="1032338"/>
                </a:lnTo>
                <a:lnTo>
                  <a:pt x="88677" y="1060650"/>
                </a:lnTo>
                <a:lnTo>
                  <a:pt x="129075" y="1082005"/>
                </a:lnTo>
                <a:lnTo>
                  <a:pt x="174931" y="1095490"/>
                </a:lnTo>
                <a:lnTo>
                  <a:pt x="225329" y="1100188"/>
                </a:lnTo>
                <a:lnTo>
                  <a:pt x="2570143" y="1100188"/>
                </a:lnTo>
                <a:lnTo>
                  <a:pt x="2616043" y="1096462"/>
                </a:lnTo>
                <a:lnTo>
                  <a:pt x="2660105" y="1085714"/>
                </a:lnTo>
                <a:lnTo>
                  <a:pt x="2701543" y="1068586"/>
                </a:lnTo>
                <a:lnTo>
                  <a:pt x="2739575" y="1045721"/>
                </a:lnTo>
                <a:lnTo>
                  <a:pt x="2773415" y="1017761"/>
                </a:lnTo>
                <a:lnTo>
                  <a:pt x="2802280" y="985350"/>
                </a:lnTo>
                <a:lnTo>
                  <a:pt x="2825386" y="949129"/>
                </a:lnTo>
                <a:lnTo>
                  <a:pt x="2841947" y="909741"/>
                </a:lnTo>
                <a:lnTo>
                  <a:pt x="2851181" y="867829"/>
                </a:lnTo>
                <a:lnTo>
                  <a:pt x="2968733" y="234010"/>
                </a:lnTo>
                <a:lnTo>
                  <a:pt x="2969430" y="186963"/>
                </a:lnTo>
                <a:lnTo>
                  <a:pt x="2960185" y="143091"/>
                </a:lnTo>
                <a:lnTo>
                  <a:pt x="2941880" y="103348"/>
                </a:lnTo>
                <a:lnTo>
                  <a:pt x="2915399" y="68689"/>
                </a:lnTo>
                <a:lnTo>
                  <a:pt x="2881624" y="40070"/>
                </a:lnTo>
                <a:lnTo>
                  <a:pt x="2841438" y="18445"/>
                </a:lnTo>
                <a:lnTo>
                  <a:pt x="2795724" y="4770"/>
                </a:lnTo>
                <a:lnTo>
                  <a:pt x="2745365" y="0"/>
                </a:lnTo>
              </a:path>
            </a:pathLst>
          </a:custGeom>
          <a:noFill/>
          <a:ln w="16383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354813" y="6041905"/>
            <a:ext cx="281029" cy="268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-499" b="55163"/>
          <a:stretch/>
        </p:blipFill>
        <p:spPr>
          <a:xfrm>
            <a:off x="5399045" y="1066825"/>
            <a:ext cx="5720535" cy="2362747"/>
          </a:xfrm>
          <a:prstGeom prst="rect">
            <a:avLst/>
          </a:prstGeom>
        </p:spPr>
      </p:pic>
      <p:sp>
        <p:nvSpPr>
          <p:cNvPr id="20" name="object 11"/>
          <p:cNvSpPr>
            <a:spLocks/>
          </p:cNvSpPr>
          <p:nvPr/>
        </p:nvSpPr>
        <p:spPr bwMode="auto">
          <a:xfrm>
            <a:off x="2103780" y="4221390"/>
            <a:ext cx="3869641" cy="2039093"/>
          </a:xfrm>
          <a:custGeom>
            <a:avLst/>
            <a:gdLst>
              <a:gd name="T0" fmla="*/ 2737159 w 2969895"/>
              <a:gd name="T1" fmla="*/ 0 h 1100454"/>
              <a:gd name="T2" fmla="*/ 399405 w 2969895"/>
              <a:gd name="T3" fmla="*/ 0 h 1100454"/>
              <a:gd name="T4" fmla="*/ 353606 w 2969895"/>
              <a:gd name="T5" fmla="*/ 3803 h 1100454"/>
              <a:gd name="T6" fmla="*/ 309556 w 2969895"/>
              <a:gd name="T7" fmla="*/ 14775 h 1100454"/>
              <a:gd name="T8" fmla="*/ 268062 w 2969895"/>
              <a:gd name="T9" fmla="*/ 32235 h 1100454"/>
              <a:gd name="T10" fmla="*/ 229930 w 2969895"/>
              <a:gd name="T11" fmla="*/ 55518 h 1100454"/>
              <a:gd name="T12" fmla="*/ 195959 w 2969895"/>
              <a:gd name="T13" fmla="*/ 83946 h 1100454"/>
              <a:gd name="T14" fmla="*/ 166956 w 2969895"/>
              <a:gd name="T15" fmla="*/ 116850 h 1100454"/>
              <a:gd name="T16" fmla="*/ 143725 w 2969895"/>
              <a:gd name="T17" fmla="*/ 153560 h 1100454"/>
              <a:gd name="T18" fmla="*/ 127075 w 2969895"/>
              <a:gd name="T19" fmla="*/ 193402 h 1100454"/>
              <a:gd name="T20" fmla="*/ 117802 w 2969895"/>
              <a:gd name="T21" fmla="*/ 235704 h 1100454"/>
              <a:gd name="T22" fmla="*/ 641 w 2969895"/>
              <a:gd name="T23" fmla="*/ 874869 h 1100454"/>
              <a:gd name="T24" fmla="*/ 0 w 2969895"/>
              <a:gd name="T25" fmla="*/ 922237 h 1100454"/>
              <a:gd name="T26" fmla="*/ 9371 w 2969895"/>
              <a:gd name="T27" fmla="*/ 966282 h 1100454"/>
              <a:gd name="T28" fmla="*/ 27839 w 2969895"/>
              <a:gd name="T29" fmla="*/ 1006082 h 1100454"/>
              <a:gd name="T30" fmla="*/ 54493 w 2969895"/>
              <a:gd name="T31" fmla="*/ 1040713 h 1100454"/>
              <a:gd name="T32" fmla="*/ 88411 w 2969895"/>
              <a:gd name="T33" fmla="*/ 1069255 h 1100454"/>
              <a:gd name="T34" fmla="*/ 128690 w 2969895"/>
              <a:gd name="T35" fmla="*/ 1090783 h 1100454"/>
              <a:gd name="T36" fmla="*/ 174406 w 2969895"/>
              <a:gd name="T37" fmla="*/ 1104378 h 1100454"/>
              <a:gd name="T38" fmla="*/ 224657 w 2969895"/>
              <a:gd name="T39" fmla="*/ 1109115 h 1100454"/>
              <a:gd name="T40" fmla="*/ 2562459 w 2969895"/>
              <a:gd name="T41" fmla="*/ 1109115 h 1100454"/>
              <a:gd name="T42" fmla="*/ 2608222 w 2969895"/>
              <a:gd name="T43" fmla="*/ 1105357 h 1100454"/>
              <a:gd name="T44" fmla="*/ 2652151 w 2969895"/>
              <a:gd name="T45" fmla="*/ 1094522 h 1100454"/>
              <a:gd name="T46" fmla="*/ 2693467 w 2969895"/>
              <a:gd name="T47" fmla="*/ 1077255 h 1100454"/>
              <a:gd name="T48" fmla="*/ 2731383 w 2969895"/>
              <a:gd name="T49" fmla="*/ 1054205 h 1100454"/>
              <a:gd name="T50" fmla="*/ 2765125 w 2969895"/>
              <a:gd name="T51" fmla="*/ 1026018 h 1100454"/>
              <a:gd name="T52" fmla="*/ 2793903 w 2969895"/>
              <a:gd name="T53" fmla="*/ 993344 h 1100454"/>
              <a:gd name="T54" fmla="*/ 2816939 w 2969895"/>
              <a:gd name="T55" fmla="*/ 956829 h 1100454"/>
              <a:gd name="T56" fmla="*/ 2833451 w 2969895"/>
              <a:gd name="T57" fmla="*/ 917122 h 1100454"/>
              <a:gd name="T58" fmla="*/ 2842657 w 2969895"/>
              <a:gd name="T59" fmla="*/ 874869 h 1100454"/>
              <a:gd name="T60" fmla="*/ 2959858 w 2969895"/>
              <a:gd name="T61" fmla="*/ 235909 h 1100454"/>
              <a:gd name="T62" fmla="*/ 2960552 w 2969895"/>
              <a:gd name="T63" fmla="*/ 188479 h 1100454"/>
              <a:gd name="T64" fmla="*/ 2951335 w 2969895"/>
              <a:gd name="T65" fmla="*/ 144251 h 1100454"/>
              <a:gd name="T66" fmla="*/ 2933086 w 2969895"/>
              <a:gd name="T67" fmla="*/ 104187 h 1100454"/>
              <a:gd name="T68" fmla="*/ 2906682 w 2969895"/>
              <a:gd name="T69" fmla="*/ 69247 h 1100454"/>
              <a:gd name="T70" fmla="*/ 2873009 w 2969895"/>
              <a:gd name="T71" fmla="*/ 40394 h 1100454"/>
              <a:gd name="T72" fmla="*/ 2832943 w 2969895"/>
              <a:gd name="T73" fmla="*/ 18592 h 1100454"/>
              <a:gd name="T74" fmla="*/ 2787367 w 2969895"/>
              <a:gd name="T75" fmla="*/ 4812 h 1100454"/>
              <a:gd name="T76" fmla="*/ 2737159 w 2969895"/>
              <a:gd name="T77" fmla="*/ 0 h 11004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69895" h="1100454">
                <a:moveTo>
                  <a:pt x="2745365" y="0"/>
                </a:moveTo>
                <a:lnTo>
                  <a:pt x="400602" y="0"/>
                </a:lnTo>
                <a:lnTo>
                  <a:pt x="354666" y="3775"/>
                </a:lnTo>
                <a:lnTo>
                  <a:pt x="310485" y="14656"/>
                </a:lnTo>
                <a:lnTo>
                  <a:pt x="268867" y="31976"/>
                </a:lnTo>
                <a:lnTo>
                  <a:pt x="230619" y="55070"/>
                </a:lnTo>
                <a:lnTo>
                  <a:pt x="196547" y="83270"/>
                </a:lnTo>
                <a:lnTo>
                  <a:pt x="167457" y="115910"/>
                </a:lnTo>
                <a:lnTo>
                  <a:pt x="144158" y="152324"/>
                </a:lnTo>
                <a:lnTo>
                  <a:pt x="127454" y="191845"/>
                </a:lnTo>
                <a:lnTo>
                  <a:pt x="118154" y="233807"/>
                </a:lnTo>
                <a:lnTo>
                  <a:pt x="641" y="867829"/>
                </a:lnTo>
                <a:lnTo>
                  <a:pt x="0" y="914815"/>
                </a:lnTo>
                <a:lnTo>
                  <a:pt x="9399" y="958506"/>
                </a:lnTo>
                <a:lnTo>
                  <a:pt x="27923" y="997985"/>
                </a:lnTo>
                <a:lnTo>
                  <a:pt x="54654" y="1032338"/>
                </a:lnTo>
                <a:lnTo>
                  <a:pt x="88677" y="1060650"/>
                </a:lnTo>
                <a:lnTo>
                  <a:pt x="129075" y="1082005"/>
                </a:lnTo>
                <a:lnTo>
                  <a:pt x="174931" y="1095490"/>
                </a:lnTo>
                <a:lnTo>
                  <a:pt x="225329" y="1100188"/>
                </a:lnTo>
                <a:lnTo>
                  <a:pt x="2570143" y="1100188"/>
                </a:lnTo>
                <a:lnTo>
                  <a:pt x="2616043" y="1096462"/>
                </a:lnTo>
                <a:lnTo>
                  <a:pt x="2660105" y="1085714"/>
                </a:lnTo>
                <a:lnTo>
                  <a:pt x="2701543" y="1068586"/>
                </a:lnTo>
                <a:lnTo>
                  <a:pt x="2739575" y="1045721"/>
                </a:lnTo>
                <a:lnTo>
                  <a:pt x="2773415" y="1017761"/>
                </a:lnTo>
                <a:lnTo>
                  <a:pt x="2802280" y="985350"/>
                </a:lnTo>
                <a:lnTo>
                  <a:pt x="2825386" y="949129"/>
                </a:lnTo>
                <a:lnTo>
                  <a:pt x="2841947" y="909741"/>
                </a:lnTo>
                <a:lnTo>
                  <a:pt x="2851181" y="867829"/>
                </a:lnTo>
                <a:lnTo>
                  <a:pt x="2968733" y="234010"/>
                </a:lnTo>
                <a:lnTo>
                  <a:pt x="2969430" y="186963"/>
                </a:lnTo>
                <a:lnTo>
                  <a:pt x="2960185" y="143091"/>
                </a:lnTo>
                <a:lnTo>
                  <a:pt x="2941880" y="103348"/>
                </a:lnTo>
                <a:lnTo>
                  <a:pt x="2915399" y="68689"/>
                </a:lnTo>
                <a:lnTo>
                  <a:pt x="2881624" y="40070"/>
                </a:lnTo>
                <a:lnTo>
                  <a:pt x="2841438" y="18445"/>
                </a:lnTo>
                <a:lnTo>
                  <a:pt x="2795724" y="4770"/>
                </a:lnTo>
                <a:lnTo>
                  <a:pt x="2745365" y="0"/>
                </a:lnTo>
              </a:path>
            </a:pathLst>
          </a:custGeom>
          <a:noFill/>
          <a:ln w="16383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1" name="object 11"/>
          <p:cNvSpPr>
            <a:spLocks/>
          </p:cNvSpPr>
          <p:nvPr/>
        </p:nvSpPr>
        <p:spPr bwMode="auto">
          <a:xfrm>
            <a:off x="1842898" y="2005471"/>
            <a:ext cx="3989684" cy="1973747"/>
          </a:xfrm>
          <a:custGeom>
            <a:avLst/>
            <a:gdLst>
              <a:gd name="T0" fmla="*/ 2737159 w 2969895"/>
              <a:gd name="T1" fmla="*/ 0 h 1100454"/>
              <a:gd name="T2" fmla="*/ 399405 w 2969895"/>
              <a:gd name="T3" fmla="*/ 0 h 1100454"/>
              <a:gd name="T4" fmla="*/ 353606 w 2969895"/>
              <a:gd name="T5" fmla="*/ 3803 h 1100454"/>
              <a:gd name="T6" fmla="*/ 309556 w 2969895"/>
              <a:gd name="T7" fmla="*/ 14775 h 1100454"/>
              <a:gd name="T8" fmla="*/ 268062 w 2969895"/>
              <a:gd name="T9" fmla="*/ 32235 h 1100454"/>
              <a:gd name="T10" fmla="*/ 229930 w 2969895"/>
              <a:gd name="T11" fmla="*/ 55518 h 1100454"/>
              <a:gd name="T12" fmla="*/ 195959 w 2969895"/>
              <a:gd name="T13" fmla="*/ 83946 h 1100454"/>
              <a:gd name="T14" fmla="*/ 166956 w 2969895"/>
              <a:gd name="T15" fmla="*/ 116850 h 1100454"/>
              <a:gd name="T16" fmla="*/ 143725 w 2969895"/>
              <a:gd name="T17" fmla="*/ 153560 h 1100454"/>
              <a:gd name="T18" fmla="*/ 127075 w 2969895"/>
              <a:gd name="T19" fmla="*/ 193402 h 1100454"/>
              <a:gd name="T20" fmla="*/ 117802 w 2969895"/>
              <a:gd name="T21" fmla="*/ 235704 h 1100454"/>
              <a:gd name="T22" fmla="*/ 641 w 2969895"/>
              <a:gd name="T23" fmla="*/ 874869 h 1100454"/>
              <a:gd name="T24" fmla="*/ 0 w 2969895"/>
              <a:gd name="T25" fmla="*/ 922237 h 1100454"/>
              <a:gd name="T26" fmla="*/ 9371 w 2969895"/>
              <a:gd name="T27" fmla="*/ 966282 h 1100454"/>
              <a:gd name="T28" fmla="*/ 27839 w 2969895"/>
              <a:gd name="T29" fmla="*/ 1006082 h 1100454"/>
              <a:gd name="T30" fmla="*/ 54493 w 2969895"/>
              <a:gd name="T31" fmla="*/ 1040713 h 1100454"/>
              <a:gd name="T32" fmla="*/ 88411 w 2969895"/>
              <a:gd name="T33" fmla="*/ 1069255 h 1100454"/>
              <a:gd name="T34" fmla="*/ 128690 w 2969895"/>
              <a:gd name="T35" fmla="*/ 1090783 h 1100454"/>
              <a:gd name="T36" fmla="*/ 174406 w 2969895"/>
              <a:gd name="T37" fmla="*/ 1104378 h 1100454"/>
              <a:gd name="T38" fmla="*/ 224657 w 2969895"/>
              <a:gd name="T39" fmla="*/ 1109115 h 1100454"/>
              <a:gd name="T40" fmla="*/ 2562459 w 2969895"/>
              <a:gd name="T41" fmla="*/ 1109115 h 1100454"/>
              <a:gd name="T42" fmla="*/ 2608222 w 2969895"/>
              <a:gd name="T43" fmla="*/ 1105357 h 1100454"/>
              <a:gd name="T44" fmla="*/ 2652151 w 2969895"/>
              <a:gd name="T45" fmla="*/ 1094522 h 1100454"/>
              <a:gd name="T46" fmla="*/ 2693467 w 2969895"/>
              <a:gd name="T47" fmla="*/ 1077255 h 1100454"/>
              <a:gd name="T48" fmla="*/ 2731383 w 2969895"/>
              <a:gd name="T49" fmla="*/ 1054205 h 1100454"/>
              <a:gd name="T50" fmla="*/ 2765125 w 2969895"/>
              <a:gd name="T51" fmla="*/ 1026018 h 1100454"/>
              <a:gd name="T52" fmla="*/ 2793903 w 2969895"/>
              <a:gd name="T53" fmla="*/ 993344 h 1100454"/>
              <a:gd name="T54" fmla="*/ 2816939 w 2969895"/>
              <a:gd name="T55" fmla="*/ 956829 h 1100454"/>
              <a:gd name="T56" fmla="*/ 2833451 w 2969895"/>
              <a:gd name="T57" fmla="*/ 917122 h 1100454"/>
              <a:gd name="T58" fmla="*/ 2842657 w 2969895"/>
              <a:gd name="T59" fmla="*/ 874869 h 1100454"/>
              <a:gd name="T60" fmla="*/ 2959858 w 2969895"/>
              <a:gd name="T61" fmla="*/ 235909 h 1100454"/>
              <a:gd name="T62" fmla="*/ 2960552 w 2969895"/>
              <a:gd name="T63" fmla="*/ 188479 h 1100454"/>
              <a:gd name="T64" fmla="*/ 2951335 w 2969895"/>
              <a:gd name="T65" fmla="*/ 144251 h 1100454"/>
              <a:gd name="T66" fmla="*/ 2933086 w 2969895"/>
              <a:gd name="T67" fmla="*/ 104187 h 1100454"/>
              <a:gd name="T68" fmla="*/ 2906682 w 2969895"/>
              <a:gd name="T69" fmla="*/ 69247 h 1100454"/>
              <a:gd name="T70" fmla="*/ 2873009 w 2969895"/>
              <a:gd name="T71" fmla="*/ 40394 h 1100454"/>
              <a:gd name="T72" fmla="*/ 2832943 w 2969895"/>
              <a:gd name="T73" fmla="*/ 18592 h 1100454"/>
              <a:gd name="T74" fmla="*/ 2787367 w 2969895"/>
              <a:gd name="T75" fmla="*/ 4812 h 1100454"/>
              <a:gd name="T76" fmla="*/ 2737159 w 2969895"/>
              <a:gd name="T77" fmla="*/ 0 h 110045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69895" h="1100454">
                <a:moveTo>
                  <a:pt x="2745365" y="0"/>
                </a:moveTo>
                <a:lnTo>
                  <a:pt x="400602" y="0"/>
                </a:lnTo>
                <a:lnTo>
                  <a:pt x="354666" y="3775"/>
                </a:lnTo>
                <a:lnTo>
                  <a:pt x="310485" y="14656"/>
                </a:lnTo>
                <a:lnTo>
                  <a:pt x="268867" y="31976"/>
                </a:lnTo>
                <a:lnTo>
                  <a:pt x="230619" y="55070"/>
                </a:lnTo>
                <a:lnTo>
                  <a:pt x="196547" y="83270"/>
                </a:lnTo>
                <a:lnTo>
                  <a:pt x="167457" y="115910"/>
                </a:lnTo>
                <a:lnTo>
                  <a:pt x="144158" y="152324"/>
                </a:lnTo>
                <a:lnTo>
                  <a:pt x="127454" y="191845"/>
                </a:lnTo>
                <a:lnTo>
                  <a:pt x="118154" y="233807"/>
                </a:lnTo>
                <a:lnTo>
                  <a:pt x="641" y="867829"/>
                </a:lnTo>
                <a:lnTo>
                  <a:pt x="0" y="914815"/>
                </a:lnTo>
                <a:lnTo>
                  <a:pt x="9399" y="958506"/>
                </a:lnTo>
                <a:lnTo>
                  <a:pt x="27923" y="997985"/>
                </a:lnTo>
                <a:lnTo>
                  <a:pt x="54654" y="1032338"/>
                </a:lnTo>
                <a:lnTo>
                  <a:pt x="88677" y="1060650"/>
                </a:lnTo>
                <a:lnTo>
                  <a:pt x="129075" y="1082005"/>
                </a:lnTo>
                <a:lnTo>
                  <a:pt x="174931" y="1095490"/>
                </a:lnTo>
                <a:lnTo>
                  <a:pt x="225329" y="1100188"/>
                </a:lnTo>
                <a:lnTo>
                  <a:pt x="2570143" y="1100188"/>
                </a:lnTo>
                <a:lnTo>
                  <a:pt x="2616043" y="1096462"/>
                </a:lnTo>
                <a:lnTo>
                  <a:pt x="2660105" y="1085714"/>
                </a:lnTo>
                <a:lnTo>
                  <a:pt x="2701543" y="1068586"/>
                </a:lnTo>
                <a:lnTo>
                  <a:pt x="2739575" y="1045721"/>
                </a:lnTo>
                <a:lnTo>
                  <a:pt x="2773415" y="1017761"/>
                </a:lnTo>
                <a:lnTo>
                  <a:pt x="2802280" y="985350"/>
                </a:lnTo>
                <a:lnTo>
                  <a:pt x="2825386" y="949129"/>
                </a:lnTo>
                <a:lnTo>
                  <a:pt x="2841947" y="909741"/>
                </a:lnTo>
                <a:lnTo>
                  <a:pt x="2851181" y="867829"/>
                </a:lnTo>
                <a:lnTo>
                  <a:pt x="2968733" y="234010"/>
                </a:lnTo>
                <a:lnTo>
                  <a:pt x="2969430" y="186963"/>
                </a:lnTo>
                <a:lnTo>
                  <a:pt x="2960185" y="143091"/>
                </a:lnTo>
                <a:lnTo>
                  <a:pt x="2941880" y="103348"/>
                </a:lnTo>
                <a:lnTo>
                  <a:pt x="2915399" y="68689"/>
                </a:lnTo>
                <a:lnTo>
                  <a:pt x="2881624" y="40070"/>
                </a:lnTo>
                <a:lnTo>
                  <a:pt x="2841438" y="18445"/>
                </a:lnTo>
                <a:lnTo>
                  <a:pt x="2795724" y="4770"/>
                </a:lnTo>
                <a:lnTo>
                  <a:pt x="2745365" y="0"/>
                </a:lnTo>
              </a:path>
            </a:pathLst>
          </a:custGeom>
          <a:solidFill>
            <a:schemeClr val="bg1"/>
          </a:solidFill>
          <a:ln w="16383">
            <a:solidFill>
              <a:srgbClr val="DADBDC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2666333" y="2072886"/>
            <a:ext cx="2209800" cy="1838916"/>
            <a:chOff x="2548485" y="2146162"/>
            <a:chExt cx="2209800" cy="1838916"/>
          </a:xfrm>
        </p:grpSpPr>
        <p:sp>
          <p:nvSpPr>
            <p:cNvPr id="22" name="object 25"/>
            <p:cNvSpPr txBox="1">
              <a:spLocks noChangeArrowheads="1"/>
            </p:cNvSpPr>
            <p:nvPr/>
          </p:nvSpPr>
          <p:spPr bwMode="auto">
            <a:xfrm>
              <a:off x="2548485" y="2777055"/>
              <a:ext cx="2209800" cy="120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Sanok Rubber Company S.A.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156,1</a:t>
              </a:r>
              <a:r>
                <a:rPr kumimoji="0" lang="en-US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mln EUR</a:t>
              </a:r>
              <a:endParaRPr kumimoji="0" lang="en-US" alt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200" b="1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Sanok Rubber Group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2</a:t>
              </a:r>
              <a:r>
                <a:rPr kumimoji="0" lang="pl-PL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12</a:t>
              </a:r>
              <a:r>
                <a:rPr kumimoji="0" lang="en-US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,</a:t>
              </a:r>
              <a:r>
                <a:rPr kumimoji="0" lang="pl-PL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6</a:t>
              </a:r>
              <a:r>
                <a:rPr kumimoji="0" lang="en-US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mln EUR</a:t>
              </a:r>
              <a:endParaRPr kumimoji="0" lang="en-US" alt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3" name="object 26"/>
            <p:cNvSpPr txBox="1">
              <a:spLocks noChangeArrowheads="1"/>
            </p:cNvSpPr>
            <p:nvPr/>
          </p:nvSpPr>
          <p:spPr bwMode="auto">
            <a:xfrm>
              <a:off x="3128551" y="2146162"/>
              <a:ext cx="1287463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22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pl-PL" sz="1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Обороты</a:t>
              </a:r>
              <a:r>
                <a:rPr kumimoji="0" lang="en-US" altLang="pl-PL" sz="1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:</a:t>
              </a:r>
              <a:endParaRPr kumimoji="0" lang="en-US" altLang="pl-P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ts val="963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(</a:t>
              </a:r>
              <a:r>
                <a:rPr lang="ru-RU" altLang="pl-PL" sz="800" i="1" dirty="0">
                  <a:solidFill>
                    <a:srgbClr val="43424B"/>
                  </a:solidFill>
                  <a:latin typeface="Roboto" charset="0"/>
                  <a:ea typeface="Roboto" charset="0"/>
                  <a:cs typeface="Roboto" charset="0"/>
                </a:rPr>
                <a:t>в</a:t>
              </a:r>
              <a:r>
                <a:rPr kumimoji="0" lang="en-US" altLang="pl-PL" sz="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</a:t>
              </a:r>
              <a:r>
                <a:rPr kumimoji="0" lang="en-US" altLang="pl-PL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201</a:t>
              </a:r>
              <a:r>
                <a:rPr kumimoji="0" lang="pl-PL" altLang="pl-PL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6</a:t>
              </a:r>
              <a:r>
                <a:rPr kumimoji="0" lang="en-US" altLang="pl-PL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)</a:t>
              </a:r>
              <a:endParaRPr kumimoji="0" lang="en-US" alt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6071500" y="4029551"/>
            <a:ext cx="4886325" cy="1728788"/>
            <a:chOff x="5594055" y="4069369"/>
            <a:chExt cx="4886325" cy="1728788"/>
          </a:xfrm>
        </p:grpSpPr>
        <p:sp>
          <p:nvSpPr>
            <p:cNvPr id="25" name="object 29"/>
            <p:cNvSpPr txBox="1">
              <a:spLocks noChangeArrowheads="1"/>
            </p:cNvSpPr>
            <p:nvPr/>
          </p:nvSpPr>
          <p:spPr bwMode="auto">
            <a:xfrm>
              <a:off x="6884692" y="4069369"/>
              <a:ext cx="2555875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1270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900" b="1" i="1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MARKETS (PRODUCTS):</a:t>
              </a:r>
              <a:endParaRPr kumimoji="0" lang="en-US" altLang="pl-P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6" name="object 31"/>
            <p:cNvSpPr txBox="1">
              <a:spLocks noChangeArrowheads="1"/>
            </p:cNvSpPr>
            <p:nvPr/>
          </p:nvSpPr>
          <p:spPr bwMode="auto">
            <a:xfrm>
              <a:off x="5594055" y="4940907"/>
              <a:ext cx="1701800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D2027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AUTOMOTIVE DIVISION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3000"/>
                </a:lnSpc>
                <a:spcBef>
                  <a:spcPts val="78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D2027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Sealing Systems, </a:t>
              </a:r>
              <a:b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D2027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</a:b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CD2027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Antivibration Products</a:t>
              </a:r>
              <a:endParaRPr kumimoji="0" lang="en-US" alt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7" name="object 32"/>
            <p:cNvSpPr txBox="1">
              <a:spLocks noChangeArrowheads="1"/>
            </p:cNvSpPr>
            <p:nvPr/>
          </p:nvSpPr>
          <p:spPr bwMode="auto">
            <a:xfrm>
              <a:off x="7356180" y="4940907"/>
              <a:ext cx="1531937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BUILDING DIVISION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3000"/>
                </a:lnSpc>
                <a:spcBef>
                  <a:spcPts val="78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Window System</a:t>
              </a:r>
              <a:r>
                <a:rPr kumimoji="0" lang="pl-PL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 </a:t>
              </a: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Seals,</a:t>
              </a:r>
              <a:r>
                <a:rPr kumimoji="0" lang="pl-PL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</a:t>
              </a:r>
              <a:br>
                <a:rPr kumimoji="0" lang="pl-PL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</a:b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Self-adhesive Seals</a:t>
              </a:r>
              <a:endParaRPr kumimoji="0" lang="en-US" alt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28" name="object 33"/>
            <p:cNvSpPr txBox="1">
              <a:spLocks noChangeArrowheads="1"/>
            </p:cNvSpPr>
            <p:nvPr/>
          </p:nvSpPr>
          <p:spPr bwMode="auto">
            <a:xfrm>
              <a:off x="8935742" y="4940907"/>
              <a:ext cx="1544638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INDUSTRIAL DIVISION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3000"/>
                </a:lnSpc>
                <a:spcBef>
                  <a:spcPts val="78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V-belts, Pharmaceutical  Rubber Products,</a:t>
              </a:r>
              <a:b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</a:br>
              <a:r>
                <a:rPr kumimoji="0" lang="en-US" altLang="pl-P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 Household Appliance  Products</a:t>
              </a:r>
              <a:endParaRPr kumimoji="0" lang="en-US" alt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352" y="4389548"/>
              <a:ext cx="591205" cy="591205"/>
            </a:xfrm>
            <a:prstGeom prst="rect">
              <a:avLst/>
            </a:prstGeom>
          </p:spPr>
        </p:pic>
        <p:pic>
          <p:nvPicPr>
            <p:cNvPr id="30" name="Obraz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442" y="4389548"/>
              <a:ext cx="555412" cy="555412"/>
            </a:xfrm>
            <a:prstGeom prst="rect">
              <a:avLst/>
            </a:prstGeom>
          </p:spPr>
        </p:pic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861" y="4312522"/>
              <a:ext cx="1003300" cy="677333"/>
            </a:xfrm>
            <a:prstGeom prst="rect">
              <a:avLst/>
            </a:prstGeom>
          </p:spPr>
        </p:pic>
      </p:grpSp>
      <p:grpSp>
        <p:nvGrpSpPr>
          <p:cNvPr id="32" name="Grupa 31"/>
          <p:cNvGrpSpPr/>
          <p:nvPr/>
        </p:nvGrpSpPr>
        <p:grpSpPr>
          <a:xfrm>
            <a:off x="2514601" y="4371406"/>
            <a:ext cx="3048000" cy="1854305"/>
            <a:chOff x="2548485" y="2146162"/>
            <a:chExt cx="2209800" cy="1854305"/>
          </a:xfrm>
        </p:grpSpPr>
        <p:sp>
          <p:nvSpPr>
            <p:cNvPr id="33" name="object 25"/>
            <p:cNvSpPr txBox="1">
              <a:spLocks noChangeArrowheads="1"/>
            </p:cNvSpPr>
            <p:nvPr/>
          </p:nvSpPr>
          <p:spPr bwMode="auto">
            <a:xfrm>
              <a:off x="2548485" y="2777055"/>
              <a:ext cx="2209800" cy="122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1886</a:t>
              </a:r>
              <a:endParaRPr kumimoji="0" lang="en-US" alt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2100" b="1" i="1" u="none" strike="noStrike" kern="1200" cap="none" spc="0" normalizeH="0" baseline="0" noProof="0" dirty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200" b="1" i="1" u="none" strike="noStrike" kern="1200" cap="none" spc="0" normalizeH="0" baseline="0" noProof="0" dirty="0">
                <a:ln>
                  <a:noFill/>
                </a:ln>
                <a:solidFill>
                  <a:srgbClr val="2285A2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  <a:p>
              <a:pPr marL="1270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75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2285A2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2670</a:t>
              </a:r>
              <a:endParaRPr kumimoji="0" lang="en-US" alt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34" name="object 26"/>
            <p:cNvSpPr txBox="1">
              <a:spLocks noChangeArrowheads="1"/>
            </p:cNvSpPr>
            <p:nvPr/>
          </p:nvSpPr>
          <p:spPr bwMode="auto">
            <a:xfrm>
              <a:off x="3128551" y="2146162"/>
              <a:ext cx="1287463" cy="282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ts val="22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pl-PL" sz="1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Занятость</a:t>
              </a:r>
              <a:r>
                <a:rPr kumimoji="0" lang="en-US" altLang="pl-PL" sz="19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43424B"/>
                  </a:solidFill>
                  <a:effectLst/>
                  <a:uLnTx/>
                  <a:uFillTx/>
                  <a:latin typeface="Roboto" charset="0"/>
                  <a:ea typeface="Roboto" charset="0"/>
                  <a:cs typeface="Roboto" charset="0"/>
                </a:rPr>
                <a:t>:</a:t>
              </a:r>
              <a:endParaRPr kumimoji="0" lang="en-US" altLang="pl-PL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sp>
        <p:nvSpPr>
          <p:cNvPr id="35" name="object 30"/>
          <p:cNvSpPr>
            <a:spLocks/>
          </p:cNvSpPr>
          <p:nvPr/>
        </p:nvSpPr>
        <p:spPr bwMode="auto">
          <a:xfrm>
            <a:off x="1885362" y="1523240"/>
            <a:ext cx="4938901" cy="555652"/>
          </a:xfrm>
          <a:custGeom>
            <a:avLst/>
            <a:gdLst>
              <a:gd name="T0" fmla="*/ 0 w 3590290"/>
              <a:gd name="T1" fmla="*/ 0 h 355600"/>
              <a:gd name="T2" fmla="*/ 3530700 w 3590290"/>
              <a:gd name="T3" fmla="*/ 0 h 355600"/>
              <a:gd name="T4" fmla="*/ 3555386 w 3590290"/>
              <a:gd name="T5" fmla="*/ 5010 h 355600"/>
              <a:gd name="T6" fmla="*/ 3575603 w 3590290"/>
              <a:gd name="T7" fmla="*/ 18653 h 355600"/>
              <a:gd name="T8" fmla="*/ 3589262 w 3590290"/>
              <a:gd name="T9" fmla="*/ 38844 h 355600"/>
              <a:gd name="T10" fmla="*/ 3594278 w 3590290"/>
              <a:gd name="T11" fmla="*/ 63500 h 355600"/>
              <a:gd name="T12" fmla="*/ 3594278 w 3590290"/>
              <a:gd name="T13" fmla="*/ 355600 h 355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590290" h="355600">
                <a:moveTo>
                  <a:pt x="0" y="0"/>
                </a:moveTo>
                <a:lnTo>
                  <a:pt x="3526332" y="0"/>
                </a:lnTo>
                <a:lnTo>
                  <a:pt x="3550988" y="5010"/>
                </a:lnTo>
                <a:lnTo>
                  <a:pt x="3571179" y="18653"/>
                </a:lnTo>
                <a:lnTo>
                  <a:pt x="3584822" y="38844"/>
                </a:lnTo>
                <a:lnTo>
                  <a:pt x="3589832" y="63500"/>
                </a:lnTo>
                <a:lnTo>
                  <a:pt x="3589832" y="355600"/>
                </a:lnTo>
              </a:path>
            </a:pathLst>
          </a:custGeom>
          <a:noFill/>
          <a:ln w="12700">
            <a:solidFill>
              <a:srgbClr val="4342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4" name="object 45"/>
          <p:cNvSpPr>
            <a:spLocks/>
          </p:cNvSpPr>
          <p:nvPr/>
        </p:nvSpPr>
        <p:spPr bwMode="auto">
          <a:xfrm>
            <a:off x="6868775" y="1963991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5" name="object 45"/>
          <p:cNvSpPr>
            <a:spLocks/>
          </p:cNvSpPr>
          <p:nvPr/>
        </p:nvSpPr>
        <p:spPr bwMode="auto">
          <a:xfrm>
            <a:off x="7225772" y="1789459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6" name="object 45"/>
          <p:cNvSpPr>
            <a:spLocks/>
          </p:cNvSpPr>
          <p:nvPr/>
        </p:nvSpPr>
        <p:spPr bwMode="auto">
          <a:xfrm>
            <a:off x="7467600" y="1622499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7" name="object 45"/>
          <p:cNvSpPr>
            <a:spLocks/>
          </p:cNvSpPr>
          <p:nvPr/>
        </p:nvSpPr>
        <p:spPr bwMode="auto">
          <a:xfrm>
            <a:off x="6307816" y="1992097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8" name="object 45"/>
          <p:cNvSpPr>
            <a:spLocks/>
          </p:cNvSpPr>
          <p:nvPr/>
        </p:nvSpPr>
        <p:spPr bwMode="auto">
          <a:xfrm>
            <a:off x="6257361" y="2083053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9" name="object 45"/>
          <p:cNvSpPr>
            <a:spLocks/>
          </p:cNvSpPr>
          <p:nvPr/>
        </p:nvSpPr>
        <p:spPr bwMode="auto">
          <a:xfrm>
            <a:off x="6990091" y="2024743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0" name="object 45"/>
          <p:cNvSpPr>
            <a:spLocks/>
          </p:cNvSpPr>
          <p:nvPr/>
        </p:nvSpPr>
        <p:spPr bwMode="auto">
          <a:xfrm>
            <a:off x="10265710" y="2624404"/>
            <a:ext cx="42862" cy="79375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594 h 78739"/>
              <a:gd name="T4" fmla="*/ 7488 w 41910"/>
              <a:gd name="T5" fmla="*/ 6231 h 78739"/>
              <a:gd name="T6" fmla="*/ 2102 w 41910"/>
              <a:gd name="T7" fmla="*/ 13199 h 78739"/>
              <a:gd name="T8" fmla="*/ 0 w 41910"/>
              <a:gd name="T9" fmla="*/ 21792 h 78739"/>
              <a:gd name="T10" fmla="*/ 3436 w 41910"/>
              <a:gd name="T11" fmla="*/ 36735 h 78739"/>
              <a:gd name="T12" fmla="*/ 11335 w 41910"/>
              <a:gd name="T13" fmla="*/ 57537 h 78739"/>
              <a:gd name="T14" fmla="*/ 19587 w 41910"/>
              <a:gd name="T15" fmla="*/ 75760 h 78739"/>
              <a:gd name="T16" fmla="*/ 24077 w 41910"/>
              <a:gd name="T17" fmla="*/ 82965 h 78739"/>
              <a:gd name="T18" fmla="*/ 28494 w 41910"/>
              <a:gd name="T19" fmla="*/ 74755 h 78739"/>
              <a:gd name="T20" fmla="*/ 36957 w 41910"/>
              <a:gd name="T21" fmla="*/ 56926 h 78739"/>
              <a:gd name="T22" fmla="*/ 45221 w 41910"/>
              <a:gd name="T23" fmla="*/ 37023 h 78739"/>
              <a:gd name="T24" fmla="*/ 49045 w 41910"/>
              <a:gd name="T25" fmla="*/ 22585 h 78739"/>
              <a:gd name="T26" fmla="*/ 47289 w 41910"/>
              <a:gd name="T27" fmla="*/ 13930 h 78739"/>
              <a:gd name="T28" fmla="*/ 42178 w 41910"/>
              <a:gd name="T29" fmla="*/ 6793 h 78739"/>
              <a:gd name="T30" fmla="*/ 34476 w 41910"/>
              <a:gd name="T31" fmla="*/ 1906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09"/>
                </a:lnTo>
                <a:lnTo>
                  <a:pt x="38642" y="34995"/>
                </a:lnTo>
                <a:lnTo>
                  <a:pt x="41910" y="21348"/>
                </a:lnTo>
                <a:lnTo>
                  <a:pt x="40409" y="13167"/>
                </a:lnTo>
                <a:lnTo>
                  <a:pt x="36041" y="6421"/>
                </a:lnTo>
                <a:lnTo>
                  <a:pt x="29460" y="1801"/>
                </a:lnTo>
                <a:lnTo>
                  <a:pt x="2132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1" name="object 35"/>
          <p:cNvSpPr>
            <a:spLocks/>
          </p:cNvSpPr>
          <p:nvPr/>
        </p:nvSpPr>
        <p:spPr bwMode="auto">
          <a:xfrm>
            <a:off x="6824263" y="1963991"/>
            <a:ext cx="0" cy="136525"/>
          </a:xfrm>
          <a:custGeom>
            <a:avLst/>
            <a:gdLst>
              <a:gd name="T0" fmla="*/ 0 h 136525"/>
              <a:gd name="T1" fmla="*/ 136525 h 1365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6525">
                <a:moveTo>
                  <a:pt x="0" y="0"/>
                </a:moveTo>
                <a:lnTo>
                  <a:pt x="0" y="136525"/>
                </a:lnTo>
              </a:path>
            </a:pathLst>
          </a:custGeom>
          <a:noFill/>
          <a:ln w="12598">
            <a:solidFill>
              <a:srgbClr val="DADB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52" name="object 48"/>
          <p:cNvSpPr>
            <a:spLocks/>
          </p:cNvSpPr>
          <p:nvPr/>
        </p:nvSpPr>
        <p:spPr bwMode="auto">
          <a:xfrm>
            <a:off x="6801704" y="2033206"/>
            <a:ext cx="42862" cy="77787"/>
          </a:xfrm>
          <a:custGeom>
            <a:avLst/>
            <a:gdLst>
              <a:gd name="T0" fmla="*/ 24953 w 41910"/>
              <a:gd name="T1" fmla="*/ 0 h 78739"/>
              <a:gd name="T2" fmla="*/ 15370 w 41910"/>
              <a:gd name="T3" fmla="*/ 1384 h 78739"/>
              <a:gd name="T4" fmla="*/ 7488 w 41910"/>
              <a:gd name="T5" fmla="*/ 5409 h 78739"/>
              <a:gd name="T6" fmla="*/ 2102 w 41910"/>
              <a:gd name="T7" fmla="*/ 11458 h 78739"/>
              <a:gd name="T8" fmla="*/ 0 w 41910"/>
              <a:gd name="T9" fmla="*/ 18918 h 78739"/>
              <a:gd name="T10" fmla="*/ 3436 w 41910"/>
              <a:gd name="T11" fmla="*/ 31889 h 78739"/>
              <a:gd name="T12" fmla="*/ 11335 w 41910"/>
              <a:gd name="T13" fmla="*/ 49947 h 78739"/>
              <a:gd name="T14" fmla="*/ 19587 w 41910"/>
              <a:gd name="T15" fmla="*/ 65766 h 78739"/>
              <a:gd name="T16" fmla="*/ 24077 w 41910"/>
              <a:gd name="T17" fmla="*/ 72022 h 78739"/>
              <a:gd name="T18" fmla="*/ 28494 w 41910"/>
              <a:gd name="T19" fmla="*/ 64894 h 78739"/>
              <a:gd name="T20" fmla="*/ 36957 w 41910"/>
              <a:gd name="T21" fmla="*/ 49418 h 78739"/>
              <a:gd name="T22" fmla="*/ 45221 w 41910"/>
              <a:gd name="T23" fmla="*/ 32145 h 78739"/>
              <a:gd name="T24" fmla="*/ 49045 w 41910"/>
              <a:gd name="T25" fmla="*/ 19618 h 78739"/>
              <a:gd name="T26" fmla="*/ 47289 w 41910"/>
              <a:gd name="T27" fmla="*/ 12099 h 78739"/>
              <a:gd name="T28" fmla="*/ 42178 w 41910"/>
              <a:gd name="T29" fmla="*/ 5902 h 78739"/>
              <a:gd name="T30" fmla="*/ 34476 w 41910"/>
              <a:gd name="T31" fmla="*/ 1659 h 78739"/>
              <a:gd name="T32" fmla="*/ 24953 w 41910"/>
              <a:gd name="T33" fmla="*/ 0 h 787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910" h="78739">
                <a:moveTo>
                  <a:pt x="21323" y="0"/>
                </a:moveTo>
                <a:lnTo>
                  <a:pt x="13135" y="1507"/>
                </a:lnTo>
                <a:lnTo>
                  <a:pt x="6399" y="5889"/>
                </a:lnTo>
                <a:lnTo>
                  <a:pt x="1794" y="12476"/>
                </a:lnTo>
                <a:lnTo>
                  <a:pt x="0" y="20599"/>
                </a:lnTo>
                <a:lnTo>
                  <a:pt x="2936" y="34724"/>
                </a:lnTo>
                <a:lnTo>
                  <a:pt x="9686" y="54387"/>
                </a:lnTo>
                <a:lnTo>
                  <a:pt x="16737" y="71612"/>
                </a:lnTo>
                <a:lnTo>
                  <a:pt x="20574" y="78422"/>
                </a:lnTo>
                <a:lnTo>
                  <a:pt x="24348" y="70662"/>
                </a:lnTo>
                <a:lnTo>
                  <a:pt x="31580" y="53811"/>
                </a:lnTo>
                <a:lnTo>
                  <a:pt x="38642" y="35001"/>
                </a:lnTo>
                <a:lnTo>
                  <a:pt x="41910" y="21361"/>
                </a:lnTo>
                <a:lnTo>
                  <a:pt x="40409" y="13174"/>
                </a:lnTo>
                <a:lnTo>
                  <a:pt x="36041" y="6427"/>
                </a:lnTo>
                <a:lnTo>
                  <a:pt x="29460" y="1807"/>
                </a:lnTo>
                <a:lnTo>
                  <a:pt x="21323" y="0"/>
                </a:lnTo>
                <a:close/>
              </a:path>
            </a:pathLst>
          </a:custGeom>
          <a:solidFill>
            <a:srgbClr val="DADB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114379" y="5715000"/>
            <a:ext cx="1686221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9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(</a:t>
            </a:r>
            <a:r>
              <a:rPr kumimoji="0" lang="ru-RU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средняя за </a:t>
            </a:r>
            <a:r>
              <a:rPr kumimoji="0" lang="pl-PL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2016</a:t>
            </a:r>
            <a:r>
              <a:rPr kumimoji="0" lang="pl-PL" altLang="pl-PL" sz="800" b="0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en-US" altLang="pl-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3220076" y="4942735"/>
            <a:ext cx="1686221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9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(</a:t>
            </a:r>
            <a:r>
              <a:rPr kumimoji="0" lang="ru-RU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конец</a:t>
            </a:r>
            <a:r>
              <a:rPr kumimoji="0" lang="en-US" altLang="pl-PL" sz="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201</a:t>
            </a:r>
            <a:r>
              <a:rPr kumimoji="0" lang="pl-PL" altLang="pl-PL" sz="800" b="0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6</a:t>
            </a:r>
            <a:r>
              <a:rPr kumimoji="0" lang="en-US" altLang="pl-PL" sz="800" b="0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en-US" altLang="pl-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2934043" y="4707379"/>
            <a:ext cx="2182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r>
              <a:rPr kumimoji="0" lang="en-US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Rubber Company S.A.</a:t>
            </a:r>
            <a:endParaRPr kumimoji="0" lang="en-US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2895600" y="5502154"/>
            <a:ext cx="2182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r>
              <a:rPr kumimoji="0" lang="en-US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Rubber </a:t>
            </a:r>
            <a:r>
              <a:rPr kumimoji="0" lang="pl-PL" altLang="pl-PL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Group</a:t>
            </a:r>
            <a:endParaRPr kumimoji="0" lang="en-US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object 9"/>
          <p:cNvSpPr txBox="1">
            <a:spLocks noChangeArrowheads="1"/>
          </p:cNvSpPr>
          <p:nvPr/>
        </p:nvSpPr>
        <p:spPr bwMode="auto">
          <a:xfrm>
            <a:off x="4006851" y="1143000"/>
            <a:ext cx="42021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7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 Rubber Company S.A.</a:t>
            </a:r>
            <a:endParaRPr kumimoji="0" lang="pl-PL" altLang="pl-PL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314" name="Tytuł 1"/>
          <p:cNvSpPr>
            <a:spLocks noGrp="1"/>
          </p:cNvSpPr>
          <p:nvPr>
            <p:ph type="title"/>
          </p:nvPr>
        </p:nvSpPr>
        <p:spPr bwMode="auto">
          <a:xfrm>
            <a:off x="1830001" y="82800"/>
            <a:ext cx="5772839" cy="6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pl-PL" dirty="0" smtClean="0"/>
              <a:t>ГРУППА </a:t>
            </a:r>
            <a:r>
              <a:rPr lang="en-US" altLang="pl-PL" dirty="0" smtClean="0"/>
              <a:t>SANOK RUBBER</a:t>
            </a:r>
            <a:endParaRPr lang="en-US" altLang="pl-PL" dirty="0"/>
          </a:p>
        </p:txBody>
      </p:sp>
      <p:sp>
        <p:nvSpPr>
          <p:cNvPr id="13315" name="object 8"/>
          <p:cNvSpPr>
            <a:spLocks/>
          </p:cNvSpPr>
          <p:nvPr/>
        </p:nvSpPr>
        <p:spPr bwMode="auto">
          <a:xfrm>
            <a:off x="8567241" y="2539239"/>
            <a:ext cx="276225" cy="3486149"/>
          </a:xfrm>
          <a:custGeom>
            <a:avLst/>
            <a:gdLst>
              <a:gd name="T0" fmla="*/ 264103 w 276859"/>
              <a:gd name="T1" fmla="*/ 3269729 h 3270250"/>
              <a:gd name="T2" fmla="*/ 203017 w 276859"/>
              <a:gd name="T3" fmla="*/ 3269676 h 3270250"/>
              <a:gd name="T4" fmla="*/ 132039 w 276859"/>
              <a:gd name="T5" fmla="*/ 3269615 h 3270250"/>
              <a:gd name="T6" fmla="*/ 90407 w 276859"/>
              <a:gd name="T7" fmla="*/ 3262531 h 3270250"/>
              <a:gd name="T8" fmla="*/ 54169 w 276859"/>
              <a:gd name="T9" fmla="*/ 3242900 h 3270250"/>
              <a:gd name="T10" fmla="*/ 25544 w 276859"/>
              <a:gd name="T11" fmla="*/ 3213037 h 3270250"/>
              <a:gd name="T12" fmla="*/ 6746 w 276859"/>
              <a:gd name="T13" fmla="*/ 3175255 h 3270250"/>
              <a:gd name="T14" fmla="*/ 0 w 276859"/>
              <a:gd name="T15" fmla="*/ 3131870 h 3270250"/>
              <a:gd name="T16" fmla="*/ 1065 w 276859"/>
              <a:gd name="T17" fmla="*/ 137541 h 3270250"/>
              <a:gd name="T18" fmla="*/ 8011 w 276859"/>
              <a:gd name="T19" fmla="*/ 94161 h 3270250"/>
              <a:gd name="T20" fmla="*/ 27313 w 276859"/>
              <a:gd name="T21" fmla="*/ 56407 h 3270250"/>
              <a:gd name="T22" fmla="*/ 56690 w 276859"/>
              <a:gd name="T23" fmla="*/ 26589 h 3270250"/>
              <a:gd name="T24" fmla="*/ 93867 w 276859"/>
              <a:gd name="T25" fmla="*/ 7017 h 3270250"/>
              <a:gd name="T26" fmla="*/ 136563 w 276859"/>
              <a:gd name="T27" fmla="*/ 0 h 3270250"/>
              <a:gd name="T28" fmla="*/ 272027 w 276859"/>
              <a:gd name="T29" fmla="*/ 114 h 32702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76859" h="3270250">
                <a:moveTo>
                  <a:pt x="268376" y="3269729"/>
                </a:moveTo>
                <a:lnTo>
                  <a:pt x="206300" y="3269676"/>
                </a:lnTo>
                <a:lnTo>
                  <a:pt x="134175" y="3269615"/>
                </a:lnTo>
                <a:lnTo>
                  <a:pt x="91869" y="3262531"/>
                </a:lnTo>
                <a:lnTo>
                  <a:pt x="55045" y="3242900"/>
                </a:lnTo>
                <a:lnTo>
                  <a:pt x="25957" y="3213037"/>
                </a:lnTo>
                <a:lnTo>
                  <a:pt x="6857" y="3175255"/>
                </a:lnTo>
                <a:lnTo>
                  <a:pt x="0" y="3131870"/>
                </a:lnTo>
                <a:lnTo>
                  <a:pt x="1079" y="137541"/>
                </a:lnTo>
                <a:lnTo>
                  <a:pt x="8141" y="94161"/>
                </a:lnTo>
                <a:lnTo>
                  <a:pt x="27755" y="56407"/>
                </a:lnTo>
                <a:lnTo>
                  <a:pt x="57607" y="26589"/>
                </a:lnTo>
                <a:lnTo>
                  <a:pt x="95384" y="7017"/>
                </a:lnTo>
                <a:lnTo>
                  <a:pt x="138772" y="0"/>
                </a:lnTo>
                <a:lnTo>
                  <a:pt x="276428" y="114"/>
                </a:lnTo>
              </a:path>
            </a:pathLst>
          </a:custGeom>
          <a:noFill/>
          <a:ln w="11938">
            <a:solidFill>
              <a:srgbClr val="ADAF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3336" name="object 31"/>
          <p:cNvSpPr txBox="1">
            <a:spLocks noChangeArrowheads="1"/>
          </p:cNvSpPr>
          <p:nvPr/>
        </p:nvSpPr>
        <p:spPr bwMode="auto">
          <a:xfrm>
            <a:off x="6444908" y="4092576"/>
            <a:ext cx="128973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PST Stomil Sp. z o.o.</a:t>
            </a:r>
            <a:endParaRPr kumimoji="0" lang="pl-PL" alt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Rymanów Zdrój</a:t>
            </a:r>
            <a:endParaRPr kumimoji="0" lang="pl-PL" alt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338" name="object 33"/>
          <p:cNvSpPr txBox="1">
            <a:spLocks noChangeArrowheads="1"/>
          </p:cNvSpPr>
          <p:nvPr/>
        </p:nvSpPr>
        <p:spPr bwMode="auto">
          <a:xfrm>
            <a:off x="6214339" y="2290454"/>
            <a:ext cx="2032814" cy="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2857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28575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Филиалы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(</a:t>
            </a:r>
            <a:r>
              <a:rPr kumimoji="0" lang="ru-RU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Польша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339" name="object 34"/>
          <p:cNvSpPr txBox="1">
            <a:spLocks noChangeArrowheads="1"/>
          </p:cNvSpPr>
          <p:nvPr/>
        </p:nvSpPr>
        <p:spPr bwMode="auto">
          <a:xfrm>
            <a:off x="2795551" y="2292933"/>
            <a:ext cx="196746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Филиалы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(</a:t>
            </a:r>
            <a:r>
              <a:rPr kumimoji="0" lang="ru-RU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за границей</a:t>
            </a:r>
            <a:r>
              <a:rPr kumimoji="0" lang="pl-PL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351" name="object 46"/>
          <p:cNvSpPr txBox="1">
            <a:spLocks noChangeArrowheads="1"/>
          </p:cNvSpPr>
          <p:nvPr/>
        </p:nvSpPr>
        <p:spPr bwMode="auto">
          <a:xfrm>
            <a:off x="8832353" y="2147127"/>
            <a:ext cx="1911847" cy="21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76225" indent="-265113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76225" marR="0" lvl="0" indent="-265113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ABCBE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Дистрибюционная сеть</a:t>
            </a:r>
            <a:endParaRPr kumimoji="0" lang="pl-PL" altLang="pl-P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3363" name="object 58"/>
          <p:cNvSpPr>
            <a:spLocks/>
          </p:cNvSpPr>
          <p:nvPr/>
        </p:nvSpPr>
        <p:spPr bwMode="auto">
          <a:xfrm>
            <a:off x="1255595" y="2154114"/>
            <a:ext cx="4332406" cy="220787"/>
          </a:xfrm>
          <a:custGeom>
            <a:avLst/>
            <a:gdLst>
              <a:gd name="T0" fmla="*/ 0 w 3663950"/>
              <a:gd name="T1" fmla="*/ 261991 h 275589"/>
              <a:gd name="T2" fmla="*/ 0 w 3663950"/>
              <a:gd name="T3" fmla="*/ 131001 h 275589"/>
              <a:gd name="T4" fmla="*/ 7047 w 3663950"/>
              <a:gd name="T5" fmla="*/ 89713 h 275589"/>
              <a:gd name="T6" fmla="*/ 26647 w 3663950"/>
              <a:gd name="T7" fmla="*/ 53765 h 275589"/>
              <a:gd name="T8" fmla="*/ 56487 w 3663950"/>
              <a:gd name="T9" fmla="*/ 25363 h 275589"/>
              <a:gd name="T10" fmla="*/ 94257 w 3663950"/>
              <a:gd name="T11" fmla="*/ 6708 h 275589"/>
              <a:gd name="T12" fmla="*/ 137642 w 3663950"/>
              <a:gd name="T13" fmla="*/ 0 h 275589"/>
              <a:gd name="T14" fmla="*/ 3525964 w 3663950"/>
              <a:gd name="T15" fmla="*/ 0 h 275589"/>
              <a:gd name="T16" fmla="*/ 3569349 w 3663950"/>
              <a:gd name="T17" fmla="*/ 6879 h 275589"/>
              <a:gd name="T18" fmla="*/ 3607119 w 3663950"/>
              <a:gd name="T19" fmla="*/ 26010 h 275589"/>
              <a:gd name="T20" fmla="*/ 3636959 w 3663950"/>
              <a:gd name="T21" fmla="*/ 55136 h 275589"/>
              <a:gd name="T22" fmla="*/ 3656559 w 3663950"/>
              <a:gd name="T23" fmla="*/ 92002 h 275589"/>
              <a:gd name="T24" fmla="*/ 3663607 w 3663950"/>
              <a:gd name="T25" fmla="*/ 134348 h 275589"/>
              <a:gd name="T26" fmla="*/ 3663607 w 3663950"/>
              <a:gd name="T27" fmla="*/ 268722 h 2755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3950" h="275589">
                <a:moveTo>
                  <a:pt x="0" y="268414"/>
                </a:moveTo>
                <a:lnTo>
                  <a:pt x="0" y="134213"/>
                </a:lnTo>
                <a:lnTo>
                  <a:pt x="7047" y="91911"/>
                </a:lnTo>
                <a:lnTo>
                  <a:pt x="26647" y="55083"/>
                </a:lnTo>
                <a:lnTo>
                  <a:pt x="56487" y="25985"/>
                </a:lnTo>
                <a:lnTo>
                  <a:pt x="94257" y="6872"/>
                </a:lnTo>
                <a:lnTo>
                  <a:pt x="137642" y="0"/>
                </a:lnTo>
                <a:lnTo>
                  <a:pt x="3525964" y="0"/>
                </a:lnTo>
                <a:lnTo>
                  <a:pt x="3569349" y="7047"/>
                </a:lnTo>
                <a:lnTo>
                  <a:pt x="3607119" y="26647"/>
                </a:lnTo>
                <a:lnTo>
                  <a:pt x="3636959" y="56487"/>
                </a:lnTo>
                <a:lnTo>
                  <a:pt x="3656559" y="94257"/>
                </a:lnTo>
                <a:lnTo>
                  <a:pt x="3663607" y="137642"/>
                </a:lnTo>
                <a:lnTo>
                  <a:pt x="3663607" y="275310"/>
                </a:lnTo>
              </a:path>
            </a:pathLst>
          </a:custGeom>
          <a:noFill/>
          <a:ln w="13766">
            <a:solidFill>
              <a:srgbClr val="4342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3364" name="object 59"/>
          <p:cNvSpPr>
            <a:spLocks/>
          </p:cNvSpPr>
          <p:nvPr/>
        </p:nvSpPr>
        <p:spPr bwMode="auto">
          <a:xfrm>
            <a:off x="5016501" y="1833564"/>
            <a:ext cx="1920875" cy="268287"/>
          </a:xfrm>
          <a:custGeom>
            <a:avLst/>
            <a:gdLst>
              <a:gd name="T0" fmla="*/ 0 w 1920239"/>
              <a:gd name="T1" fmla="*/ 266184 h 268605"/>
              <a:gd name="T2" fmla="*/ 0 w 1920239"/>
              <a:gd name="T3" fmla="*/ 133104 h 268605"/>
              <a:gd name="T4" fmla="*/ 7061 w 1920239"/>
              <a:gd name="T5" fmla="*/ 91147 h 268605"/>
              <a:gd name="T6" fmla="*/ 26710 w 1920239"/>
              <a:gd name="T7" fmla="*/ 54622 h 268605"/>
              <a:gd name="T8" fmla="*/ 56620 w 1920239"/>
              <a:gd name="T9" fmla="*/ 25764 h 268605"/>
              <a:gd name="T10" fmla="*/ 94474 w 1920239"/>
              <a:gd name="T11" fmla="*/ 6815 h 268605"/>
              <a:gd name="T12" fmla="*/ 137964 w 1920239"/>
              <a:gd name="T13" fmla="*/ 0 h 268605"/>
              <a:gd name="T14" fmla="*/ 1786632 w 1920239"/>
              <a:gd name="T15" fmla="*/ 0 h 268605"/>
              <a:gd name="T16" fmla="*/ 1830119 w 1920239"/>
              <a:gd name="T17" fmla="*/ 6667 h 268605"/>
              <a:gd name="T18" fmla="*/ 1867974 w 1920239"/>
              <a:gd name="T19" fmla="*/ 25211 h 268605"/>
              <a:gd name="T20" fmla="*/ 1897885 w 1920239"/>
              <a:gd name="T21" fmla="*/ 53442 h 268605"/>
              <a:gd name="T22" fmla="*/ 1917531 w 1920239"/>
              <a:gd name="T23" fmla="*/ 89171 h 268605"/>
              <a:gd name="T24" fmla="*/ 1924594 w 1920239"/>
              <a:gd name="T25" fmla="*/ 130208 h 268605"/>
              <a:gd name="T26" fmla="*/ 1924594 w 1920239"/>
              <a:gd name="T27" fmla="*/ 260416 h 26860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20239" h="268605">
                <a:moveTo>
                  <a:pt x="0" y="268401"/>
                </a:moveTo>
                <a:lnTo>
                  <a:pt x="0" y="134213"/>
                </a:lnTo>
                <a:lnTo>
                  <a:pt x="7047" y="91906"/>
                </a:lnTo>
                <a:lnTo>
                  <a:pt x="26647" y="55077"/>
                </a:lnTo>
                <a:lnTo>
                  <a:pt x="56487" y="25981"/>
                </a:lnTo>
                <a:lnTo>
                  <a:pt x="94257" y="6871"/>
                </a:lnTo>
                <a:lnTo>
                  <a:pt x="137642" y="0"/>
                </a:lnTo>
                <a:lnTo>
                  <a:pt x="1782495" y="0"/>
                </a:lnTo>
                <a:lnTo>
                  <a:pt x="1825881" y="6723"/>
                </a:lnTo>
                <a:lnTo>
                  <a:pt x="1863650" y="25421"/>
                </a:lnTo>
                <a:lnTo>
                  <a:pt x="1893491" y="53887"/>
                </a:lnTo>
                <a:lnTo>
                  <a:pt x="1913091" y="89913"/>
                </a:lnTo>
                <a:lnTo>
                  <a:pt x="1920138" y="131292"/>
                </a:lnTo>
                <a:lnTo>
                  <a:pt x="1920138" y="262585"/>
                </a:lnTo>
              </a:path>
            </a:pathLst>
          </a:custGeom>
          <a:noFill/>
          <a:ln w="13766">
            <a:solidFill>
              <a:srgbClr val="4342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3365" name="object 60"/>
          <p:cNvSpPr>
            <a:spLocks/>
          </p:cNvSpPr>
          <p:nvPr/>
        </p:nvSpPr>
        <p:spPr bwMode="auto">
          <a:xfrm>
            <a:off x="6043613" y="1571626"/>
            <a:ext cx="0" cy="257175"/>
          </a:xfrm>
          <a:custGeom>
            <a:avLst/>
            <a:gdLst>
              <a:gd name="T0" fmla="*/ 253173 h 257810"/>
              <a:gd name="T1" fmla="*/ 0 h 257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57810">
                <a:moveTo>
                  <a:pt x="0" y="257581"/>
                </a:moveTo>
                <a:lnTo>
                  <a:pt x="0" y="0"/>
                </a:lnTo>
              </a:path>
            </a:pathLst>
          </a:custGeom>
          <a:noFill/>
          <a:ln w="13766">
            <a:solidFill>
              <a:srgbClr val="4342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cxnSp>
        <p:nvCxnSpPr>
          <p:cNvPr id="3" name="Łącznik prosty 2"/>
          <p:cNvCxnSpPr/>
          <p:nvPr/>
        </p:nvCxnSpPr>
        <p:spPr>
          <a:xfrm flipV="1">
            <a:off x="8060348" y="2998299"/>
            <a:ext cx="506893" cy="1"/>
          </a:xfrm>
          <a:prstGeom prst="line">
            <a:avLst/>
          </a:prstGeom>
          <a:ln w="11938">
            <a:solidFill>
              <a:srgbClr val="B1B3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ject 15"/>
          <p:cNvSpPr>
            <a:spLocks/>
          </p:cNvSpPr>
          <p:nvPr/>
        </p:nvSpPr>
        <p:spPr bwMode="auto">
          <a:xfrm>
            <a:off x="3701340" y="2735263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2" name="object 15"/>
          <p:cNvSpPr>
            <a:spLocks/>
          </p:cNvSpPr>
          <p:nvPr/>
        </p:nvSpPr>
        <p:spPr bwMode="auto">
          <a:xfrm>
            <a:off x="3701340" y="3563476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3" name="object 15"/>
          <p:cNvSpPr>
            <a:spLocks/>
          </p:cNvSpPr>
          <p:nvPr/>
        </p:nvSpPr>
        <p:spPr bwMode="auto">
          <a:xfrm>
            <a:off x="3701340" y="4391689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4" name="object 15"/>
          <p:cNvSpPr>
            <a:spLocks/>
          </p:cNvSpPr>
          <p:nvPr/>
        </p:nvSpPr>
        <p:spPr bwMode="auto">
          <a:xfrm>
            <a:off x="3701340" y="5219903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5" name="object 15"/>
          <p:cNvSpPr>
            <a:spLocks/>
          </p:cNvSpPr>
          <p:nvPr/>
        </p:nvSpPr>
        <p:spPr bwMode="auto">
          <a:xfrm>
            <a:off x="1426462" y="2735263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6" name="object 15"/>
          <p:cNvSpPr>
            <a:spLocks/>
          </p:cNvSpPr>
          <p:nvPr/>
        </p:nvSpPr>
        <p:spPr bwMode="auto">
          <a:xfrm>
            <a:off x="1426462" y="3563476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7" name="object 15"/>
          <p:cNvSpPr>
            <a:spLocks/>
          </p:cNvSpPr>
          <p:nvPr/>
        </p:nvSpPr>
        <p:spPr bwMode="auto">
          <a:xfrm>
            <a:off x="1426462" y="4391689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8" name="object 15"/>
          <p:cNvSpPr>
            <a:spLocks/>
          </p:cNvSpPr>
          <p:nvPr/>
        </p:nvSpPr>
        <p:spPr bwMode="auto">
          <a:xfrm>
            <a:off x="1426462" y="5219903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4342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1" name="object 15"/>
          <p:cNvSpPr>
            <a:spLocks/>
          </p:cNvSpPr>
          <p:nvPr/>
        </p:nvSpPr>
        <p:spPr bwMode="auto">
          <a:xfrm>
            <a:off x="6320061" y="4375078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888A8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2" name="object 15"/>
          <p:cNvSpPr>
            <a:spLocks/>
          </p:cNvSpPr>
          <p:nvPr/>
        </p:nvSpPr>
        <p:spPr bwMode="auto">
          <a:xfrm>
            <a:off x="6320061" y="5203292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888A8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3" name="object 15"/>
          <p:cNvSpPr>
            <a:spLocks/>
          </p:cNvSpPr>
          <p:nvPr/>
        </p:nvSpPr>
        <p:spPr bwMode="auto">
          <a:xfrm>
            <a:off x="8843466" y="2735654"/>
            <a:ext cx="1652586" cy="644374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DADBD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4" name="object 15"/>
          <p:cNvSpPr>
            <a:spLocks/>
          </p:cNvSpPr>
          <p:nvPr/>
        </p:nvSpPr>
        <p:spPr bwMode="auto">
          <a:xfrm>
            <a:off x="8843466" y="3563867"/>
            <a:ext cx="1652586" cy="644374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DADBD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5" name="object 15"/>
          <p:cNvSpPr>
            <a:spLocks/>
          </p:cNvSpPr>
          <p:nvPr/>
        </p:nvSpPr>
        <p:spPr bwMode="auto">
          <a:xfrm>
            <a:off x="8843466" y="4375078"/>
            <a:ext cx="1652586" cy="661376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DADBD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6" name="object 15"/>
          <p:cNvSpPr>
            <a:spLocks/>
          </p:cNvSpPr>
          <p:nvPr/>
        </p:nvSpPr>
        <p:spPr bwMode="auto">
          <a:xfrm>
            <a:off x="8843466" y="5203290"/>
            <a:ext cx="1652586" cy="661377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DADBD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7" name="object 18"/>
          <p:cNvSpPr txBox="1">
            <a:spLocks noChangeArrowheads="1"/>
          </p:cNvSpPr>
          <p:nvPr/>
        </p:nvSpPr>
        <p:spPr bwMode="auto">
          <a:xfrm>
            <a:off x="1589734" y="2940295"/>
            <a:ext cx="156504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Wiatka</a:t>
            </a: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Kirov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Russia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8" name="object 19"/>
          <p:cNvSpPr txBox="1">
            <a:spLocks noChangeArrowheads="1"/>
          </p:cNvSpPr>
          <p:nvPr/>
        </p:nvSpPr>
        <p:spPr bwMode="auto">
          <a:xfrm>
            <a:off x="1704710" y="3725986"/>
            <a:ext cx="133508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RUS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Moscow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Russia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9" name="object 20"/>
          <p:cNvSpPr txBox="1">
            <a:spLocks noChangeArrowheads="1"/>
          </p:cNvSpPr>
          <p:nvPr/>
        </p:nvSpPr>
        <p:spPr bwMode="auto">
          <a:xfrm>
            <a:off x="1549271" y="4584500"/>
            <a:ext cx="161349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Ukraina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Rivne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</a:t>
            </a: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Ukraine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0" name="object 21"/>
          <p:cNvSpPr txBox="1">
            <a:spLocks noChangeArrowheads="1"/>
          </p:cNvSpPr>
          <p:nvPr/>
        </p:nvSpPr>
        <p:spPr bwMode="auto">
          <a:xfrm>
            <a:off x="1589734" y="5412714"/>
            <a:ext cx="14115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BR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Brest, </a:t>
            </a: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Belarus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1" name="object 22"/>
          <p:cNvSpPr txBox="1">
            <a:spLocks noChangeArrowheads="1"/>
          </p:cNvSpPr>
          <p:nvPr/>
        </p:nvSpPr>
        <p:spPr bwMode="auto">
          <a:xfrm>
            <a:off x="3908435" y="2883154"/>
            <a:ext cx="145214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1113" marR="0" lvl="0" indent="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 (Qingdao)  Auto </a:t>
            </a:r>
            <a:r>
              <a:rPr kumimoji="0" lang="pl-PL" alt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Parts</a:t>
            </a:r>
            <a:endParaRPr kumimoji="0" lang="pl-PL" altLang="pl-P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11113" marR="0" lvl="0" indent="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Jiaozhou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China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2" name="object 23"/>
          <p:cNvSpPr txBox="1">
            <a:spLocks noChangeArrowheads="1"/>
          </p:cNvSpPr>
          <p:nvPr/>
        </p:nvSpPr>
        <p:spPr bwMode="auto">
          <a:xfrm>
            <a:off x="3804896" y="3664981"/>
            <a:ext cx="1651997" cy="51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Colmant Cuvelier RPS S.A.S. (CC RPS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  </a:t>
            </a:r>
          </a:p>
          <a:p>
            <a:pPr marL="12700" marR="0" lvl="0" indent="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Villers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-la-</a:t>
            </a: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Montagne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 France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3" name="object 36"/>
          <p:cNvSpPr txBox="1">
            <a:spLocks noChangeArrowheads="1"/>
          </p:cNvSpPr>
          <p:nvPr/>
        </p:nvSpPr>
        <p:spPr bwMode="auto">
          <a:xfrm>
            <a:off x="3991410" y="4529242"/>
            <a:ext cx="156904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90525" indent="-37782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90525" marR="0" lvl="0" indent="-377825" algn="l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Draftex Automotive  GmbH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390525" marR="0" lvl="0" indent="-377825" algn="l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Grefrath, Germany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4" name="object 21"/>
          <p:cNvSpPr txBox="1">
            <a:spLocks noChangeArrowheads="1"/>
          </p:cNvSpPr>
          <p:nvPr/>
        </p:nvSpPr>
        <p:spPr bwMode="auto">
          <a:xfrm>
            <a:off x="3938398" y="5408697"/>
            <a:ext cx="1343152" cy="27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QMRP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Jiaozhou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, China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5" name="object 30"/>
          <p:cNvSpPr txBox="1">
            <a:spLocks noChangeArrowheads="1"/>
          </p:cNvSpPr>
          <p:nvPr/>
        </p:nvSpPr>
        <p:spPr bwMode="auto">
          <a:xfrm>
            <a:off x="6438108" y="3800013"/>
            <a:ext cx="120491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Stomet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Sp. z o.o.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6" name="object 31"/>
          <p:cNvSpPr txBox="1">
            <a:spLocks noChangeArrowheads="1"/>
          </p:cNvSpPr>
          <p:nvPr/>
        </p:nvSpPr>
        <p:spPr bwMode="auto">
          <a:xfrm>
            <a:off x="6527156" y="4553589"/>
            <a:ext cx="153201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PST Stomil Sp. z o.o.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Rymanów Zdrój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7" name="object 32"/>
          <p:cNvSpPr txBox="1">
            <a:spLocks noChangeArrowheads="1"/>
          </p:cNvSpPr>
          <p:nvPr/>
        </p:nvSpPr>
        <p:spPr bwMode="auto">
          <a:xfrm>
            <a:off x="6471764" y="5396103"/>
            <a:ext cx="153030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East Sp. z o.o.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8" name="object 27"/>
          <p:cNvSpPr txBox="1">
            <a:spLocks noChangeArrowheads="1"/>
          </p:cNvSpPr>
          <p:nvPr/>
        </p:nvSpPr>
        <p:spPr bwMode="auto">
          <a:xfrm>
            <a:off x="6043613" y="2873764"/>
            <a:ext cx="186884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58750" indent="-317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58750" marR="0" lvl="0" indent="-3175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- Dystrybucja Sp. z o.o.</a:t>
            </a:r>
          </a:p>
          <a:p>
            <a:pPr marL="158750" marR="0" lvl="0" indent="-3175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Bogucin </a:t>
            </a: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near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Poznań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9" name="object 37"/>
          <p:cNvSpPr txBox="1">
            <a:spLocks noChangeArrowheads="1"/>
          </p:cNvSpPr>
          <p:nvPr/>
        </p:nvSpPr>
        <p:spPr bwMode="auto">
          <a:xfrm>
            <a:off x="8974763" y="2884991"/>
            <a:ext cx="140691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-285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Dystrybucja</a:t>
            </a:r>
          </a:p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Branch</a:t>
            </a:r>
            <a:r>
              <a:rPr kumimoji="0" lang="pl-PL" alt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Bielsko-Biała</a:t>
            </a:r>
            <a:endParaRPr kumimoji="0" lang="pl-PL" alt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0" name="object 39"/>
          <p:cNvSpPr txBox="1">
            <a:spLocks noChangeArrowheads="1"/>
          </p:cNvSpPr>
          <p:nvPr/>
        </p:nvSpPr>
        <p:spPr bwMode="auto">
          <a:xfrm>
            <a:off x="8964523" y="3713167"/>
            <a:ext cx="1402674" cy="3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-285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Dystrybucja</a:t>
            </a:r>
          </a:p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Branch</a:t>
            </a:r>
            <a:r>
              <a:rPr kumimoji="0" lang="pl-PL" alt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Dębica</a:t>
            </a:r>
            <a:endParaRPr kumimoji="0" lang="pl-PL" alt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1" name="object 41"/>
          <p:cNvSpPr txBox="1">
            <a:spLocks noChangeArrowheads="1"/>
          </p:cNvSpPr>
          <p:nvPr/>
        </p:nvSpPr>
        <p:spPr bwMode="auto">
          <a:xfrm>
            <a:off x="8974763" y="4549709"/>
            <a:ext cx="1392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-285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Dystrybucja</a:t>
            </a:r>
          </a:p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Branch</a:t>
            </a:r>
            <a:r>
              <a:rPr kumimoji="0" lang="pl-PL" alt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Piekoszów </a:t>
            </a:r>
            <a:r>
              <a:rPr kumimoji="0" lang="pl-PL" alt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near</a:t>
            </a:r>
            <a:r>
              <a:rPr kumimoji="0" lang="pl-PL" alt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Kielce</a:t>
            </a:r>
            <a:endParaRPr kumimoji="0" lang="pl-PL" alt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2" name="object 43"/>
          <p:cNvSpPr txBox="1">
            <a:spLocks noChangeArrowheads="1"/>
          </p:cNvSpPr>
          <p:nvPr/>
        </p:nvSpPr>
        <p:spPr bwMode="auto">
          <a:xfrm>
            <a:off x="9027061" y="5364042"/>
            <a:ext cx="134013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-285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Dystrybucja</a:t>
            </a:r>
          </a:p>
          <a:p>
            <a:pPr marL="12700" marR="0" lvl="0" indent="-28575" algn="ctr" defTabSz="914400" rtl="0" eaLnBrk="1" fontAlgn="base" latinLnBrk="0" hangingPunct="1">
              <a:lnSpc>
                <a:spcPts val="9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Branch</a:t>
            </a:r>
            <a:r>
              <a:rPr kumimoji="0" lang="pl-PL" alt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Olsztynek</a:t>
            </a:r>
            <a:endParaRPr kumimoji="0" lang="pl-PL" alt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3" name="object 47"/>
          <p:cNvSpPr txBox="1">
            <a:spLocks noChangeArrowheads="1"/>
          </p:cNvSpPr>
          <p:nvPr/>
        </p:nvSpPr>
        <p:spPr bwMode="auto">
          <a:xfrm rot="-4800000">
            <a:off x="1142909" y="2934392"/>
            <a:ext cx="4064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81,1%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4" name="object 48"/>
          <p:cNvSpPr txBox="1">
            <a:spLocks noChangeArrowheads="1"/>
          </p:cNvSpPr>
          <p:nvPr/>
        </p:nvSpPr>
        <p:spPr bwMode="auto">
          <a:xfrm rot="-4800000">
            <a:off x="1131765" y="3806041"/>
            <a:ext cx="3730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5" name="object 56"/>
          <p:cNvSpPr txBox="1">
            <a:spLocks noChangeArrowheads="1"/>
          </p:cNvSpPr>
          <p:nvPr/>
        </p:nvSpPr>
        <p:spPr bwMode="auto">
          <a:xfrm rot="-4800000">
            <a:off x="1155578" y="4623456"/>
            <a:ext cx="3746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6" name="object 57"/>
          <p:cNvSpPr txBox="1">
            <a:spLocks noChangeArrowheads="1"/>
          </p:cNvSpPr>
          <p:nvPr/>
        </p:nvSpPr>
        <p:spPr bwMode="auto">
          <a:xfrm rot="-4800000">
            <a:off x="1156233" y="5454755"/>
            <a:ext cx="3730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7" name="object 49"/>
          <p:cNvSpPr txBox="1">
            <a:spLocks noChangeArrowheads="1"/>
          </p:cNvSpPr>
          <p:nvPr/>
        </p:nvSpPr>
        <p:spPr bwMode="auto">
          <a:xfrm rot="-4800000">
            <a:off x="3442431" y="2917976"/>
            <a:ext cx="3730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8" name="object 50"/>
          <p:cNvSpPr txBox="1">
            <a:spLocks noChangeArrowheads="1"/>
          </p:cNvSpPr>
          <p:nvPr/>
        </p:nvSpPr>
        <p:spPr bwMode="auto">
          <a:xfrm rot="-4800000">
            <a:off x="3441076" y="3768648"/>
            <a:ext cx="37306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9" name="object 51"/>
          <p:cNvSpPr txBox="1">
            <a:spLocks noChangeArrowheads="1"/>
          </p:cNvSpPr>
          <p:nvPr/>
        </p:nvSpPr>
        <p:spPr bwMode="auto">
          <a:xfrm rot="-4800000">
            <a:off x="3434054" y="4592627"/>
            <a:ext cx="3730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0" name="object 51"/>
          <p:cNvSpPr txBox="1">
            <a:spLocks noChangeArrowheads="1"/>
          </p:cNvSpPr>
          <p:nvPr/>
        </p:nvSpPr>
        <p:spPr bwMode="auto">
          <a:xfrm rot="-4800000">
            <a:off x="3454783" y="5421636"/>
            <a:ext cx="33988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70%*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8" name="object 58"/>
          <p:cNvSpPr>
            <a:spLocks/>
          </p:cNvSpPr>
          <p:nvPr/>
        </p:nvSpPr>
        <p:spPr bwMode="auto">
          <a:xfrm rot="5400000">
            <a:off x="5052043" y="5060171"/>
            <a:ext cx="1194003" cy="242665"/>
          </a:xfrm>
          <a:custGeom>
            <a:avLst/>
            <a:gdLst>
              <a:gd name="T0" fmla="*/ 0 w 3663950"/>
              <a:gd name="T1" fmla="*/ 261991 h 275589"/>
              <a:gd name="T2" fmla="*/ 0 w 3663950"/>
              <a:gd name="T3" fmla="*/ 131001 h 275589"/>
              <a:gd name="T4" fmla="*/ 7047 w 3663950"/>
              <a:gd name="T5" fmla="*/ 89713 h 275589"/>
              <a:gd name="T6" fmla="*/ 26647 w 3663950"/>
              <a:gd name="T7" fmla="*/ 53765 h 275589"/>
              <a:gd name="T8" fmla="*/ 56487 w 3663950"/>
              <a:gd name="T9" fmla="*/ 25363 h 275589"/>
              <a:gd name="T10" fmla="*/ 94257 w 3663950"/>
              <a:gd name="T11" fmla="*/ 6708 h 275589"/>
              <a:gd name="T12" fmla="*/ 137642 w 3663950"/>
              <a:gd name="T13" fmla="*/ 0 h 275589"/>
              <a:gd name="T14" fmla="*/ 3525964 w 3663950"/>
              <a:gd name="T15" fmla="*/ 0 h 275589"/>
              <a:gd name="T16" fmla="*/ 3569349 w 3663950"/>
              <a:gd name="T17" fmla="*/ 6879 h 275589"/>
              <a:gd name="T18" fmla="*/ 3607119 w 3663950"/>
              <a:gd name="T19" fmla="*/ 26010 h 275589"/>
              <a:gd name="T20" fmla="*/ 3636959 w 3663950"/>
              <a:gd name="T21" fmla="*/ 55136 h 275589"/>
              <a:gd name="T22" fmla="*/ 3656559 w 3663950"/>
              <a:gd name="T23" fmla="*/ 92002 h 275589"/>
              <a:gd name="T24" fmla="*/ 3663607 w 3663950"/>
              <a:gd name="T25" fmla="*/ 134348 h 275589"/>
              <a:gd name="T26" fmla="*/ 3663607 w 3663950"/>
              <a:gd name="T27" fmla="*/ 268722 h 2755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3950" h="275589">
                <a:moveTo>
                  <a:pt x="0" y="268414"/>
                </a:moveTo>
                <a:lnTo>
                  <a:pt x="0" y="134213"/>
                </a:lnTo>
                <a:lnTo>
                  <a:pt x="7047" y="91911"/>
                </a:lnTo>
                <a:lnTo>
                  <a:pt x="26647" y="55083"/>
                </a:lnTo>
                <a:lnTo>
                  <a:pt x="56487" y="25985"/>
                </a:lnTo>
                <a:lnTo>
                  <a:pt x="94257" y="6872"/>
                </a:lnTo>
                <a:lnTo>
                  <a:pt x="137642" y="0"/>
                </a:lnTo>
                <a:lnTo>
                  <a:pt x="3525964" y="0"/>
                </a:lnTo>
                <a:lnTo>
                  <a:pt x="3569349" y="7047"/>
                </a:lnTo>
                <a:lnTo>
                  <a:pt x="3607119" y="26647"/>
                </a:lnTo>
                <a:lnTo>
                  <a:pt x="3636959" y="56487"/>
                </a:lnTo>
                <a:lnTo>
                  <a:pt x="3656559" y="94257"/>
                </a:lnTo>
                <a:lnTo>
                  <a:pt x="3663607" y="137642"/>
                </a:lnTo>
                <a:lnTo>
                  <a:pt x="3663607" y="275310"/>
                </a:lnTo>
              </a:path>
            </a:pathLst>
          </a:custGeom>
          <a:noFill/>
          <a:ln w="13766">
            <a:solidFill>
              <a:srgbClr val="4342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0" name="object 62"/>
          <p:cNvSpPr>
            <a:spLocks/>
          </p:cNvSpPr>
          <p:nvPr/>
        </p:nvSpPr>
        <p:spPr bwMode="auto">
          <a:xfrm>
            <a:off x="6325836" y="2156986"/>
            <a:ext cx="1933575" cy="282575"/>
          </a:xfrm>
          <a:custGeom>
            <a:avLst/>
            <a:gdLst>
              <a:gd name="T0" fmla="*/ 1842967 w 1934210"/>
              <a:gd name="T1" fmla="*/ 13766 h 282575"/>
              <a:gd name="T2" fmla="*/ 1785272 w 1934210"/>
              <a:gd name="T3" fmla="*/ 13766 h 282575"/>
              <a:gd name="T4" fmla="*/ 1811469 w 1934210"/>
              <a:gd name="T5" fmla="*/ 16433 h 282575"/>
              <a:gd name="T6" fmla="*/ 1835906 w 1934210"/>
              <a:gd name="T7" fmla="*/ 24079 h 282575"/>
              <a:gd name="T8" fmla="*/ 1877399 w 1934210"/>
              <a:gd name="T9" fmla="*/ 52184 h 282575"/>
              <a:gd name="T10" fmla="*/ 1905429 w 1934210"/>
              <a:gd name="T11" fmla="*/ 93773 h 282575"/>
              <a:gd name="T12" fmla="*/ 1915717 w 1934210"/>
              <a:gd name="T13" fmla="*/ 144526 h 282575"/>
              <a:gd name="T14" fmla="*/ 1915717 w 1934210"/>
              <a:gd name="T15" fmla="*/ 282194 h 282575"/>
              <a:gd name="T16" fmla="*/ 1929452 w 1934210"/>
              <a:gd name="T17" fmla="*/ 282194 h 282575"/>
              <a:gd name="T18" fmla="*/ 1929452 w 1934210"/>
              <a:gd name="T19" fmla="*/ 144526 h 282575"/>
              <a:gd name="T20" fmla="*/ 1922065 w 1934210"/>
              <a:gd name="T21" fmla="*/ 98954 h 282575"/>
              <a:gd name="T22" fmla="*/ 1901540 w 1934210"/>
              <a:gd name="T23" fmla="*/ 59298 h 282575"/>
              <a:gd name="T24" fmla="*/ 1870293 w 1934210"/>
              <a:gd name="T25" fmla="*/ 27976 h 282575"/>
              <a:gd name="T26" fmla="*/ 1842967 w 1934210"/>
              <a:gd name="T27" fmla="*/ 13766 h 282575"/>
              <a:gd name="T28" fmla="*/ 1785272 w 1934210"/>
              <a:gd name="T29" fmla="*/ 0 h 282575"/>
              <a:gd name="T30" fmla="*/ 144209 w 1934210"/>
              <a:gd name="T31" fmla="*/ 0 h 282575"/>
              <a:gd name="T32" fmla="*/ 98796 w 1934210"/>
              <a:gd name="T33" fmla="*/ 7212 h 282575"/>
              <a:gd name="T34" fmla="*/ 59241 w 1934210"/>
              <a:gd name="T35" fmla="*/ 27272 h 282575"/>
              <a:gd name="T36" fmla="*/ 27969 w 1934210"/>
              <a:gd name="T37" fmla="*/ 57835 h 282575"/>
              <a:gd name="T38" fmla="*/ 7415 w 1934210"/>
              <a:gd name="T39" fmla="*/ 96558 h 282575"/>
              <a:gd name="T40" fmla="*/ 0 w 1934210"/>
              <a:gd name="T41" fmla="*/ 141097 h 282575"/>
              <a:gd name="T42" fmla="*/ 0 w 1934210"/>
              <a:gd name="T43" fmla="*/ 275297 h 282575"/>
              <a:gd name="T44" fmla="*/ 13731 w 1934210"/>
              <a:gd name="T45" fmla="*/ 275297 h 282575"/>
              <a:gd name="T46" fmla="*/ 13731 w 1934210"/>
              <a:gd name="T47" fmla="*/ 141097 h 282575"/>
              <a:gd name="T48" fmla="*/ 16390 w 1934210"/>
              <a:gd name="T49" fmla="*/ 115559 h 282575"/>
              <a:gd name="T50" fmla="*/ 36046 w 1934210"/>
              <a:gd name="T51" fmla="*/ 70118 h 282575"/>
              <a:gd name="T52" fmla="*/ 71350 w 1934210"/>
              <a:gd name="T53" fmla="*/ 35626 h 282575"/>
              <a:gd name="T54" fmla="*/ 117972 w 1934210"/>
              <a:gd name="T55" fmla="*/ 16370 h 282575"/>
              <a:gd name="T56" fmla="*/ 144209 w 1934210"/>
              <a:gd name="T57" fmla="*/ 13766 h 282575"/>
              <a:gd name="T58" fmla="*/ 1842967 w 1934210"/>
              <a:gd name="T59" fmla="*/ 13766 h 282575"/>
              <a:gd name="T60" fmla="*/ 1830732 w 1934210"/>
              <a:gd name="T61" fmla="*/ 7404 h 282575"/>
              <a:gd name="T62" fmla="*/ 1785272 w 1934210"/>
              <a:gd name="T63" fmla="*/ 0 h 28257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934210" h="282575">
                <a:moveTo>
                  <a:pt x="1847207" y="13766"/>
                </a:moveTo>
                <a:lnTo>
                  <a:pt x="1789379" y="13766"/>
                </a:lnTo>
                <a:lnTo>
                  <a:pt x="1815637" y="16433"/>
                </a:lnTo>
                <a:lnTo>
                  <a:pt x="1840131" y="24079"/>
                </a:lnTo>
                <a:lnTo>
                  <a:pt x="1881720" y="52184"/>
                </a:lnTo>
                <a:lnTo>
                  <a:pt x="1909814" y="93773"/>
                </a:lnTo>
                <a:lnTo>
                  <a:pt x="1920125" y="144526"/>
                </a:lnTo>
                <a:lnTo>
                  <a:pt x="1920125" y="282194"/>
                </a:lnTo>
                <a:lnTo>
                  <a:pt x="1933892" y="282194"/>
                </a:lnTo>
                <a:lnTo>
                  <a:pt x="1933892" y="144526"/>
                </a:lnTo>
                <a:lnTo>
                  <a:pt x="1926487" y="98954"/>
                </a:lnTo>
                <a:lnTo>
                  <a:pt x="1905916" y="59298"/>
                </a:lnTo>
                <a:lnTo>
                  <a:pt x="1874596" y="27976"/>
                </a:lnTo>
                <a:lnTo>
                  <a:pt x="1847207" y="13766"/>
                </a:lnTo>
                <a:close/>
              </a:path>
              <a:path w="1934210" h="282575">
                <a:moveTo>
                  <a:pt x="1789379" y="0"/>
                </a:moveTo>
                <a:lnTo>
                  <a:pt x="144538" y="0"/>
                </a:lnTo>
                <a:lnTo>
                  <a:pt x="99021" y="7212"/>
                </a:lnTo>
                <a:lnTo>
                  <a:pt x="59374" y="27272"/>
                </a:lnTo>
                <a:lnTo>
                  <a:pt x="28032" y="57835"/>
                </a:lnTo>
                <a:lnTo>
                  <a:pt x="7429" y="96558"/>
                </a:lnTo>
                <a:lnTo>
                  <a:pt x="0" y="141097"/>
                </a:lnTo>
                <a:lnTo>
                  <a:pt x="0" y="275297"/>
                </a:lnTo>
                <a:lnTo>
                  <a:pt x="13766" y="275297"/>
                </a:lnTo>
                <a:lnTo>
                  <a:pt x="13766" y="141097"/>
                </a:lnTo>
                <a:lnTo>
                  <a:pt x="16425" y="115559"/>
                </a:lnTo>
                <a:lnTo>
                  <a:pt x="36130" y="70118"/>
                </a:lnTo>
                <a:lnTo>
                  <a:pt x="71511" y="35626"/>
                </a:lnTo>
                <a:lnTo>
                  <a:pt x="118245" y="16370"/>
                </a:lnTo>
                <a:lnTo>
                  <a:pt x="144538" y="13766"/>
                </a:lnTo>
                <a:lnTo>
                  <a:pt x="1847207" y="13766"/>
                </a:lnTo>
                <a:lnTo>
                  <a:pt x="1834944" y="7404"/>
                </a:lnTo>
                <a:lnTo>
                  <a:pt x="1789379" y="0"/>
                </a:lnTo>
                <a:close/>
              </a:path>
            </a:pathLst>
          </a:custGeom>
          <a:solidFill>
            <a:srgbClr val="888A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5" name="object 15"/>
          <p:cNvSpPr>
            <a:spLocks/>
          </p:cNvSpPr>
          <p:nvPr/>
        </p:nvSpPr>
        <p:spPr bwMode="auto">
          <a:xfrm>
            <a:off x="6363511" y="2751164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888A8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6" name="object 15"/>
          <p:cNvSpPr>
            <a:spLocks/>
          </p:cNvSpPr>
          <p:nvPr/>
        </p:nvSpPr>
        <p:spPr bwMode="auto">
          <a:xfrm>
            <a:off x="6363511" y="3579377"/>
            <a:ext cx="1859110" cy="667752"/>
          </a:xfrm>
          <a:custGeom>
            <a:avLst/>
            <a:gdLst>
              <a:gd name="T0" fmla="*/ 1453387 w 1553210"/>
              <a:gd name="T1" fmla="*/ 0 h 502285"/>
              <a:gd name="T2" fmla="*/ 166605 w 1553210"/>
              <a:gd name="T3" fmla="*/ 0 h 502285"/>
              <a:gd name="T4" fmla="*/ 123559 w 1553210"/>
              <a:gd name="T5" fmla="*/ 7982 h 502285"/>
              <a:gd name="T6" fmla="*/ 86494 w 1553210"/>
              <a:gd name="T7" fmla="*/ 29741 h 502285"/>
              <a:gd name="T8" fmla="*/ 59326 w 1553210"/>
              <a:gd name="T9" fmla="*/ 61992 h 502285"/>
              <a:gd name="T10" fmla="*/ 45993 w 1553210"/>
              <a:gd name="T11" fmla="*/ 101451 h 502285"/>
              <a:gd name="T12" fmla="*/ 0 w 1553210"/>
              <a:gd name="T13" fmla="*/ 407760 h 502285"/>
              <a:gd name="T14" fmla="*/ 3734 w 1553210"/>
              <a:gd name="T15" fmla="*/ 447111 h 502285"/>
              <a:gd name="T16" fmla="*/ 23066 w 1553210"/>
              <a:gd name="T17" fmla="*/ 479146 h 502285"/>
              <a:gd name="T18" fmla="*/ 54849 w 1553210"/>
              <a:gd name="T19" fmla="*/ 500693 h 502285"/>
              <a:gd name="T20" fmla="*/ 95954 w 1553210"/>
              <a:gd name="T21" fmla="*/ 508581 h 502285"/>
              <a:gd name="T22" fmla="*/ 1382761 w 1553210"/>
              <a:gd name="T23" fmla="*/ 508581 h 502285"/>
              <a:gd name="T24" fmla="*/ 1425713 w 1553210"/>
              <a:gd name="T25" fmla="*/ 500693 h 502285"/>
              <a:gd name="T26" fmla="*/ 1462575 w 1553210"/>
              <a:gd name="T27" fmla="*/ 479146 h 502285"/>
              <a:gd name="T28" fmla="*/ 1489530 w 1553210"/>
              <a:gd name="T29" fmla="*/ 447111 h 502285"/>
              <a:gd name="T30" fmla="*/ 1502762 w 1553210"/>
              <a:gd name="T31" fmla="*/ 407760 h 502285"/>
              <a:gd name="T32" fmla="*/ 1548771 w 1553210"/>
              <a:gd name="T33" fmla="*/ 101554 h 502285"/>
              <a:gd name="T34" fmla="*/ 1545125 w 1553210"/>
              <a:gd name="T35" fmla="*/ 62089 h 502285"/>
              <a:gd name="T36" fmla="*/ 1526001 w 1553210"/>
              <a:gd name="T37" fmla="*/ 29802 h 502285"/>
              <a:gd name="T38" fmla="*/ 1494416 w 1553210"/>
              <a:gd name="T39" fmla="*/ 8002 h 502285"/>
              <a:gd name="T40" fmla="*/ 1453387 w 1553210"/>
              <a:gd name="T41" fmla="*/ 0 h 50228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53210" h="502285">
                <a:moveTo>
                  <a:pt x="1457553" y="0"/>
                </a:moveTo>
                <a:lnTo>
                  <a:pt x="167081" y="0"/>
                </a:lnTo>
                <a:lnTo>
                  <a:pt x="123916" y="7877"/>
                </a:lnTo>
                <a:lnTo>
                  <a:pt x="86739" y="29349"/>
                </a:lnTo>
                <a:lnTo>
                  <a:pt x="59494" y="61175"/>
                </a:lnTo>
                <a:lnTo>
                  <a:pt x="46126" y="100114"/>
                </a:lnTo>
                <a:lnTo>
                  <a:pt x="0" y="402386"/>
                </a:lnTo>
                <a:lnTo>
                  <a:pt x="3748" y="441217"/>
                </a:lnTo>
                <a:lnTo>
                  <a:pt x="23129" y="472830"/>
                </a:lnTo>
                <a:lnTo>
                  <a:pt x="55003" y="494094"/>
                </a:lnTo>
                <a:lnTo>
                  <a:pt x="96227" y="501878"/>
                </a:lnTo>
                <a:lnTo>
                  <a:pt x="1386725" y="501878"/>
                </a:lnTo>
                <a:lnTo>
                  <a:pt x="1429800" y="494094"/>
                </a:lnTo>
                <a:lnTo>
                  <a:pt x="1466767" y="472830"/>
                </a:lnTo>
                <a:lnTo>
                  <a:pt x="1493799" y="441217"/>
                </a:lnTo>
                <a:lnTo>
                  <a:pt x="1507070" y="402386"/>
                </a:lnTo>
                <a:lnTo>
                  <a:pt x="1553210" y="100215"/>
                </a:lnTo>
                <a:lnTo>
                  <a:pt x="1549554" y="61271"/>
                </a:lnTo>
                <a:lnTo>
                  <a:pt x="1530375" y="29410"/>
                </a:lnTo>
                <a:lnTo>
                  <a:pt x="1498699" y="7897"/>
                </a:lnTo>
                <a:lnTo>
                  <a:pt x="1457553" y="0"/>
                </a:lnTo>
                <a:close/>
              </a:path>
            </a:pathLst>
          </a:custGeom>
          <a:solidFill>
            <a:srgbClr val="888A8C"/>
          </a:solidFill>
          <a:ln>
            <a:noFill/>
          </a:ln>
          <a:extLst/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07" name="object 30"/>
          <p:cNvSpPr txBox="1">
            <a:spLocks noChangeArrowheads="1"/>
          </p:cNvSpPr>
          <p:nvPr/>
        </p:nvSpPr>
        <p:spPr bwMode="auto">
          <a:xfrm>
            <a:off x="6690610" y="3809538"/>
            <a:ext cx="120491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Stomet</a:t>
            </a: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Sp. z o.o.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base" latinLnBrk="0" hangingPunct="1">
              <a:lnSpc>
                <a:spcPts val="11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Sanok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8" name="object 27"/>
          <p:cNvSpPr txBox="1">
            <a:spLocks noChangeArrowheads="1"/>
          </p:cNvSpPr>
          <p:nvPr/>
        </p:nvSpPr>
        <p:spPr bwMode="auto">
          <a:xfrm>
            <a:off x="6296115" y="2883289"/>
            <a:ext cx="186884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58750" indent="-317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58750" marR="0" lvl="0" indent="-3175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Stomil Sanok - Dystrybucja Sp. z o.o.</a:t>
            </a:r>
          </a:p>
          <a:p>
            <a:pPr marL="158750" marR="0" lvl="0" indent="-31750" algn="ctr" defTabSz="914400" rtl="0" eaLnBrk="1" fontAlgn="base" latinLnBrk="0" hangingPunct="1">
              <a:lnSpc>
                <a:spcPts val="1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Bogucin </a:t>
            </a:r>
            <a:r>
              <a:rPr kumimoji="0" lang="pl-PL" alt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near</a:t>
            </a:r>
            <a:r>
              <a:rPr kumimoji="0" lang="pl-PL" alt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Poznań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9" name="object 52"/>
          <p:cNvSpPr txBox="1">
            <a:spLocks noChangeArrowheads="1"/>
          </p:cNvSpPr>
          <p:nvPr/>
        </p:nvSpPr>
        <p:spPr bwMode="auto">
          <a:xfrm rot="-4800000">
            <a:off x="6100176" y="4645663"/>
            <a:ext cx="3746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0" name="object 53"/>
          <p:cNvSpPr txBox="1">
            <a:spLocks noChangeArrowheads="1"/>
          </p:cNvSpPr>
          <p:nvPr/>
        </p:nvSpPr>
        <p:spPr bwMode="auto">
          <a:xfrm rot="-4800000">
            <a:off x="6108091" y="3794089"/>
            <a:ext cx="3730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2" name="object 55"/>
          <p:cNvSpPr txBox="1">
            <a:spLocks noChangeArrowheads="1"/>
          </p:cNvSpPr>
          <p:nvPr/>
        </p:nvSpPr>
        <p:spPr bwMode="auto">
          <a:xfrm rot="-4800000">
            <a:off x="6010128" y="5317332"/>
            <a:ext cx="6198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65,7 %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3" name="object 53"/>
          <p:cNvSpPr txBox="1">
            <a:spLocks noChangeArrowheads="1"/>
          </p:cNvSpPr>
          <p:nvPr/>
        </p:nvSpPr>
        <p:spPr bwMode="auto">
          <a:xfrm rot="-4800000">
            <a:off x="6062604" y="3030694"/>
            <a:ext cx="37306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888A8C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100%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5" name="object 51"/>
          <p:cNvSpPr txBox="1">
            <a:spLocks noChangeArrowheads="1"/>
          </p:cNvSpPr>
          <p:nvPr/>
        </p:nvSpPr>
        <p:spPr bwMode="auto">
          <a:xfrm rot="-4800000">
            <a:off x="5534614" y="4998747"/>
            <a:ext cx="2726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1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20%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09599" y="6248400"/>
            <a:ext cx="33972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Other 10% third </a:t>
            </a:r>
            <a:r>
              <a:rPr kumimoji="0" lang="pl-PL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side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no rights</a:t>
            </a:r>
            <a:endParaRPr kumimoji="0" lang="pl-PL" sz="800" b="1" i="0" u="none" strike="noStrike" kern="1200" cap="none" spc="0" normalizeH="0" baseline="0" noProof="0" dirty="0">
              <a:ln>
                <a:noFill/>
              </a:ln>
              <a:solidFill>
                <a:srgbClr val="43424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6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pl-PL" dirty="0" smtClean="0"/>
              <a:t>СТРУКТУРА ПРОДАЖ </a:t>
            </a:r>
            <a:endParaRPr lang="en-US" altLang="pl-PL" dirty="0"/>
          </a:p>
        </p:txBody>
      </p:sp>
      <p:sp>
        <p:nvSpPr>
          <p:cNvPr id="19467" name="object 19"/>
          <p:cNvSpPr txBox="1">
            <a:spLocks noChangeArrowheads="1"/>
          </p:cNvSpPr>
          <p:nvPr/>
        </p:nvSpPr>
        <p:spPr bwMode="auto">
          <a:xfrm>
            <a:off x="7323139" y="6110288"/>
            <a:ext cx="3019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2016 – 682,8 mln PLN (156,1 mln </a:t>
            </a:r>
            <a:r>
              <a:rPr kumimoji="0" lang="pt-BR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€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)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graphicFrame>
        <p:nvGraphicFramePr>
          <p:cNvPr id="2" name="Wykres 1"/>
          <p:cNvGraphicFramePr/>
          <p:nvPr>
            <p:extLst/>
          </p:nvPr>
        </p:nvGraphicFramePr>
        <p:xfrm>
          <a:off x="2438400" y="1621062"/>
          <a:ext cx="7313612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05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 bwMode="auto">
          <a:xfrm>
            <a:off x="1830388" y="82550"/>
            <a:ext cx="577215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ru-RU" altLang="pl-PL" dirty="0"/>
              <a:t>СТРУКТУРА ПРОДАЖ </a:t>
            </a:r>
            <a:endParaRPr lang="en-US" altLang="pl-PL" dirty="0"/>
          </a:p>
        </p:txBody>
      </p:sp>
      <p:graphicFrame>
        <p:nvGraphicFramePr>
          <p:cNvPr id="3" name="Wykres 2"/>
          <p:cNvGraphicFramePr/>
          <p:nvPr>
            <p:extLst/>
          </p:nvPr>
        </p:nvGraphicFramePr>
        <p:xfrm>
          <a:off x="2209800" y="1752600"/>
          <a:ext cx="7696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164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1600" y="2286000"/>
            <a:ext cx="9372600" cy="1008062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spc="-135" dirty="0" smtClean="0"/>
              <a:t>Автомобилестроительная Дивизия</a:t>
            </a:r>
            <a:endParaRPr sz="4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57600"/>
            <a:ext cx="4550833" cy="27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ytuł 1"/>
          <p:cNvSpPr>
            <a:spLocks noGrp="1"/>
          </p:cNvSpPr>
          <p:nvPr>
            <p:ph type="title"/>
          </p:nvPr>
        </p:nvSpPr>
        <p:spPr bwMode="auto">
          <a:xfrm>
            <a:off x="1219200" y="82550"/>
            <a:ext cx="6383338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pl-PL" dirty="0" smtClean="0"/>
              <a:t>АВТОМОБИЛЕСТРОИТЕЛЬНАЯ ДИВИЗИЯ</a:t>
            </a:r>
            <a:endParaRPr lang="en-US" altLang="pl-PL" dirty="0"/>
          </a:p>
        </p:txBody>
      </p:sp>
      <p:sp>
        <p:nvSpPr>
          <p:cNvPr id="48130" name="Symbol zastępczy tekstu 3"/>
          <p:cNvSpPr>
            <a:spLocks noGrp="1"/>
          </p:cNvSpPr>
          <p:nvPr>
            <p:ph type="body" sz="quarter" idx="11"/>
          </p:nvPr>
        </p:nvSpPr>
        <p:spPr bwMode="auto">
          <a:xfrm>
            <a:off x="1843088" y="1066801"/>
            <a:ext cx="5759450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pl-PL" dirty="0" smtClean="0"/>
              <a:t>Изделия</a:t>
            </a:r>
            <a:endParaRPr lang="en-US" altLang="pl-PL" dirty="0"/>
          </a:p>
        </p:txBody>
      </p:sp>
      <p:sp>
        <p:nvSpPr>
          <p:cNvPr id="48133" name="object 6"/>
          <p:cNvSpPr>
            <a:spLocks noChangeArrowheads="1"/>
          </p:cNvSpPr>
          <p:nvPr/>
        </p:nvSpPr>
        <p:spPr bwMode="auto">
          <a:xfrm>
            <a:off x="6434138" y="3687764"/>
            <a:ext cx="127000" cy="744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8134" name="object 7"/>
          <p:cNvSpPr txBox="1">
            <a:spLocks noChangeArrowheads="1"/>
          </p:cNvSpPr>
          <p:nvPr/>
        </p:nvSpPr>
        <p:spPr bwMode="auto">
          <a:xfrm>
            <a:off x="7023101" y="1600201"/>
            <a:ext cx="257492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71463" indent="-258763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Shock absorber bushings 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Spring pads</a:t>
            </a:r>
            <a:endParaRPr kumimoji="0" lang="en-US" alt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Top mounts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Suspension bushings 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Stabilizer bar bushings 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Bumpers, stoppers</a:t>
            </a:r>
            <a:endParaRPr kumimoji="0" lang="en-US" alt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271463" marR="0" lvl="0" indent="-258763" algn="l" defTabSz="914400" rtl="0" eaLnBrk="1" fontAlgn="base" latinLnBrk="0" hangingPunct="1">
              <a:lnSpc>
                <a:spcPct val="100000"/>
              </a:lnSpc>
              <a:spcBef>
                <a:spcPts val="238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Hoses, boots, grommets</a:t>
            </a:r>
          </a:p>
        </p:txBody>
      </p:sp>
      <p:sp>
        <p:nvSpPr>
          <p:cNvPr id="48135" name="object 7"/>
          <p:cNvSpPr txBox="1">
            <a:spLocks noChangeArrowheads="1"/>
          </p:cNvSpPr>
          <p:nvPr/>
        </p:nvSpPr>
        <p:spPr bwMode="auto">
          <a:xfrm>
            <a:off x="2732088" y="4638676"/>
            <a:ext cx="339566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71463" indent="-258763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Dynamic Seals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Waist Belts Inner / Outer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Glass Run Seals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Convertible Roof Systems Seals </a:t>
            </a:r>
          </a:p>
          <a:p>
            <a:pPr marL="271463" marR="0" lvl="0" indent="-258763" algn="l" defTabSz="914400" rtl="0" eaLnBrk="1" fontAlgn="base" latinLnBrk="0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D0D2D3"/>
              </a:buClr>
              <a:buSzPct val="120000"/>
              <a:buFont typeface="Arial" charset="0"/>
              <a:buChar char="•"/>
              <a:tabLst/>
              <a:defRPr/>
            </a:pPr>
            <a:r>
              <a:rPr kumimoji="0" lang="en-US" altLang="pl-PL" sz="1500" b="0" i="0" u="none" strike="noStrike" kern="1200" cap="none" spc="0" normalizeH="0" baseline="0" noProof="0" dirty="0">
                <a:ln>
                  <a:noFill/>
                </a:ln>
                <a:solidFill>
                  <a:srgbClr val="43424B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Made of EPDM &amp; TPE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44" y="1780564"/>
            <a:ext cx="3840777" cy="2541896"/>
          </a:xfrm>
          <a:prstGeom prst="rect">
            <a:avLst/>
          </a:prstGeom>
        </p:spPr>
      </p:pic>
      <p:grpSp>
        <p:nvGrpSpPr>
          <p:cNvPr id="8" name="Grupa 7"/>
          <p:cNvGrpSpPr/>
          <p:nvPr/>
        </p:nvGrpSpPr>
        <p:grpSpPr>
          <a:xfrm>
            <a:off x="6408412" y="3848608"/>
            <a:ext cx="3819851" cy="2495698"/>
            <a:chOff x="4884411" y="3848608"/>
            <a:chExt cx="3819851" cy="2495698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4"/>
            <a:srcRect r="9705" b="19555"/>
            <a:stretch/>
          </p:blipFill>
          <p:spPr>
            <a:xfrm>
              <a:off x="6324600" y="4638675"/>
              <a:ext cx="2379662" cy="1678060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0392" y="3848608"/>
              <a:ext cx="1066800" cy="583692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2" r="26268" b="23312"/>
            <a:stretch/>
          </p:blipFill>
          <p:spPr>
            <a:xfrm>
              <a:off x="6370953" y="3928843"/>
              <a:ext cx="774070" cy="750885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411" y="5611813"/>
              <a:ext cx="1165329" cy="732493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014" y="4569018"/>
              <a:ext cx="1319799" cy="722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6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ytuł 1"/>
          <p:cNvSpPr>
            <a:spLocks noGrp="1"/>
          </p:cNvSpPr>
          <p:nvPr>
            <p:ph type="title"/>
          </p:nvPr>
        </p:nvSpPr>
        <p:spPr bwMode="auto">
          <a:xfrm>
            <a:off x="1219200" y="82550"/>
            <a:ext cx="6383338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pl-PL" dirty="0"/>
              <a:t>АВТОМОБИЛЕСТРОИТЕЛЬНАЯ ДИВИЗИЯ</a:t>
            </a:r>
            <a:endParaRPr lang="en-US" altLang="pl-PL" dirty="0"/>
          </a:p>
        </p:txBody>
      </p:sp>
      <p:sp>
        <p:nvSpPr>
          <p:cNvPr id="56322" name="Symbol zastępczy tekstu 1"/>
          <p:cNvSpPr>
            <a:spLocks noGrp="1"/>
          </p:cNvSpPr>
          <p:nvPr>
            <p:ph type="body" sz="quarter" idx="11"/>
          </p:nvPr>
        </p:nvSpPr>
        <p:spPr bwMode="auto">
          <a:xfrm>
            <a:off x="1843088" y="1066801"/>
            <a:ext cx="5759450" cy="43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pl-PL" dirty="0" smtClean="0">
                <a:solidFill>
                  <a:srgbClr val="43424B"/>
                </a:solidFill>
              </a:rPr>
              <a:t>Системы уплотнителей кузова</a:t>
            </a:r>
            <a:endParaRPr lang="pl-PL" alt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0200"/>
            <a:ext cx="7082812" cy="46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Motyw pakietu Office">
  <a:themeElements>
    <a:clrScheme name="Niestandardowy 1">
      <a:dk1>
        <a:srgbClr val="17365D"/>
      </a:dk1>
      <a:lt1>
        <a:srgbClr val="FFFFFF"/>
      </a:lt1>
      <a:dk2>
        <a:srgbClr val="ABABAB"/>
      </a:dk2>
      <a:lt2>
        <a:srgbClr val="F1F1F1"/>
      </a:lt2>
      <a:accent1>
        <a:srgbClr val="31547D"/>
      </a:accent1>
      <a:accent2>
        <a:srgbClr val="5886B4"/>
      </a:accent2>
      <a:accent3>
        <a:srgbClr val="9DB1CE"/>
      </a:accent3>
      <a:accent4>
        <a:srgbClr val="CCDB5A"/>
      </a:accent4>
      <a:accent5>
        <a:srgbClr val="DFDFB0"/>
      </a:accent5>
      <a:accent6>
        <a:srgbClr val="E9F0C8"/>
      </a:accent6>
      <a:hlink>
        <a:srgbClr val="8F8F8F"/>
      </a:hlink>
      <a:folHlink>
        <a:srgbClr val="CBCBCB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Niestandardowy 1">
      <a:dk1>
        <a:srgbClr val="17365D"/>
      </a:dk1>
      <a:lt1>
        <a:srgbClr val="FFFFFF"/>
      </a:lt1>
      <a:dk2>
        <a:srgbClr val="ABABAB"/>
      </a:dk2>
      <a:lt2>
        <a:srgbClr val="F1F1F1"/>
      </a:lt2>
      <a:accent1>
        <a:srgbClr val="31547D"/>
      </a:accent1>
      <a:accent2>
        <a:srgbClr val="5886B4"/>
      </a:accent2>
      <a:accent3>
        <a:srgbClr val="9DB1CE"/>
      </a:accent3>
      <a:accent4>
        <a:srgbClr val="CCDB5A"/>
      </a:accent4>
      <a:accent5>
        <a:srgbClr val="DFDFB0"/>
      </a:accent5>
      <a:accent6>
        <a:srgbClr val="E9F0C8"/>
      </a:accent6>
      <a:hlink>
        <a:srgbClr val="8F8F8F"/>
      </a:hlink>
      <a:folHlink>
        <a:srgbClr val="CBCBCB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Motyw pakietu Office">
  <a:themeElements>
    <a:clrScheme name="Niestandardowy 1">
      <a:dk1>
        <a:srgbClr val="17365D"/>
      </a:dk1>
      <a:lt1>
        <a:srgbClr val="FFFFFF"/>
      </a:lt1>
      <a:dk2>
        <a:srgbClr val="ABABAB"/>
      </a:dk2>
      <a:lt2>
        <a:srgbClr val="F1F1F1"/>
      </a:lt2>
      <a:accent1>
        <a:srgbClr val="31547D"/>
      </a:accent1>
      <a:accent2>
        <a:srgbClr val="5886B4"/>
      </a:accent2>
      <a:accent3>
        <a:srgbClr val="9DB1CE"/>
      </a:accent3>
      <a:accent4>
        <a:srgbClr val="CCDB5A"/>
      </a:accent4>
      <a:accent5>
        <a:srgbClr val="DFDFB0"/>
      </a:accent5>
      <a:accent6>
        <a:srgbClr val="E9F0C8"/>
      </a:accent6>
      <a:hlink>
        <a:srgbClr val="8F8F8F"/>
      </a:hlink>
      <a:folHlink>
        <a:srgbClr val="CBCBCB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C025CFF63A8E448A27ADD7EB2038DD" ma:contentTypeVersion="0" ma:contentTypeDescription="Utwórz nowy dokument." ma:contentTypeScope="" ma:versionID="88414febb862e67cc35a2b433f9e52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fdb080088ddf1bdd98b8e55b33ddc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9D6FA3-251F-4A93-BEB1-97F0E183D35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EDE3B8-EF2D-4331-93C2-6DDB7F9303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71589C-F1FB-4ADD-B841-A9D3F4DA9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2825</TotalTime>
  <Words>598</Words>
  <Application>Microsoft Office PowerPoint</Application>
  <PresentationFormat>Niestandardowy</PresentationFormat>
  <Paragraphs>175</Paragraphs>
  <Slides>21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Theme</vt:lpstr>
      <vt:lpstr>18_Motyw pakietu Office</vt:lpstr>
      <vt:lpstr>2_Motyw pakietu Office</vt:lpstr>
      <vt:lpstr>19_Motyw pakietu Office</vt:lpstr>
      <vt:lpstr>Acrobat Document</vt:lpstr>
      <vt:lpstr>Prezentacja programu PowerPoint</vt:lpstr>
      <vt:lpstr>КТО МЫ</vt:lpstr>
      <vt:lpstr>ГРУППА SANOK RUBBER</vt:lpstr>
      <vt:lpstr>ГРУППА SANOK RUBBER</vt:lpstr>
      <vt:lpstr>СТРУКТУРА ПРОДАЖ </vt:lpstr>
      <vt:lpstr>СТРУКТУРА ПРОДАЖ </vt:lpstr>
      <vt:lpstr>Автомобилестроительная Дивизия</vt:lpstr>
      <vt:lpstr>АВТОМОБИЛЕСТРОИТЕЛЬНАЯ ДИВИЗИЯ</vt:lpstr>
      <vt:lpstr>АВТОМОБИЛЕСТРОИТЕЛЬНАЯ ДИВИЗИЯ</vt:lpstr>
      <vt:lpstr>Prezentacja programu PowerPoint</vt:lpstr>
      <vt:lpstr>СТРОИТЕЛЬНАЯ ДИВИЗИЯ</vt:lpstr>
      <vt:lpstr>СТРОИТЕЛЬНАЯ ДИВИЗИЯ</vt:lpstr>
      <vt:lpstr>Промышленная Дивизия</vt:lpstr>
      <vt:lpstr>КЛИНОВЫЕ РЕМНИ</vt:lpstr>
      <vt:lpstr>КЛИНОВЫЕ РЕМНИ</vt:lpstr>
      <vt:lpstr>КЛИНОВЫЕ РЕМНИ</vt:lpstr>
      <vt:lpstr>ИЗДЕЛИЯ ДЛЯ ПРИБОРОВ ДОМАШНЕГО ОБИХОДА</vt:lpstr>
      <vt:lpstr>ИЗДЕЛИЯ ДЛЯ ПРИБОРОВ ДОМАШНЕГО ОБИХОДА</vt:lpstr>
      <vt:lpstr>ИЗДЕЛИЯ ДЛЯ ПРОМЫШЛЕННОСТИ</vt:lpstr>
      <vt:lpstr>ФАРМАЦЕВТИЧЕСКИЕ ИЗДЕЛИЯ</vt:lpstr>
      <vt:lpstr>ЦЕРТИФИКАТЫ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Microsoft Office</dc:creator>
  <cp:lastModifiedBy>Przemyslaw Wojnar</cp:lastModifiedBy>
  <cp:revision>238</cp:revision>
  <dcterms:created xsi:type="dcterms:W3CDTF">2016-05-10T12:44:18Z</dcterms:created>
  <dcterms:modified xsi:type="dcterms:W3CDTF">2018-01-16T10:55:30Z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2016-05-09T00:00:00Z</vt:filetime>
  </property>
  <property fmtid="{D5CDD505-2E9C-101B-9397-08002B2CF9AE}" pid="3" name="Creator">
    <vt:lpwstr>Adobe Illustrator CS6 (Macintosh)</vt:lpwstr>
  </property>
  <property fmtid="{D5CDD505-2E9C-101B-9397-08002B2CF9AE}" pid="4" name="LastSaved">
    <vt:filetime>2016-05-09T00:00:00Z</vt:filetime>
  </property>
  <property fmtid="{D5CDD505-2E9C-101B-9397-08002B2CF9AE}" pid="5" name="ContentTypeId">
    <vt:lpwstr>0x010100F7C025CFF63A8E448A27ADD7EB2038DD</vt:lpwstr>
  </property>
</Properties>
</file>